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260" r:id="rId9"/>
    <p:sldId id="303" r:id="rId10"/>
    <p:sldId id="304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287" r:id="rId36"/>
    <p:sldId id="288" r:id="rId37"/>
    <p:sldId id="289" r:id="rId38"/>
    <p:sldId id="290" r:id="rId39"/>
    <p:sldId id="292" r:id="rId40"/>
    <p:sldId id="294" r:id="rId41"/>
    <p:sldId id="295" r:id="rId42"/>
    <p:sldId id="296" r:id="rId43"/>
  </p:sldIdLst>
  <p:sldSz cx="10693400" cy="7556500"/>
  <p:notesSz cx="10693400" cy="7556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5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E1D07-225D-4C36-98DA-9B18AF1A1677}" type="datetimeFigureOut">
              <a:rPr lang="it-IT" smtClean="0"/>
              <a:pPr/>
              <a:t>02/12/2023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5E07D-9195-47BF-89CA-5C60E593D89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141" y="228599"/>
            <a:ext cx="9464040" cy="70990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0219" y="450446"/>
            <a:ext cx="1922382" cy="141488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2032" y="2447058"/>
            <a:ext cx="1700569" cy="224803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307102" y="2442128"/>
            <a:ext cx="1710689" cy="2258060"/>
          </a:xfrm>
          <a:custGeom>
            <a:avLst/>
            <a:gdLst/>
            <a:ahLst/>
            <a:cxnLst/>
            <a:rect l="l" t="t" r="r" b="b"/>
            <a:pathLst>
              <a:path w="1710689" h="2258060">
                <a:moveTo>
                  <a:pt x="0" y="0"/>
                </a:moveTo>
                <a:lnTo>
                  <a:pt x="1710428" y="0"/>
                </a:lnTo>
                <a:lnTo>
                  <a:pt x="1710428" y="2257897"/>
                </a:lnTo>
                <a:lnTo>
                  <a:pt x="0" y="2257897"/>
                </a:lnTo>
                <a:lnTo>
                  <a:pt x="0" y="0"/>
                </a:lnTo>
                <a:close/>
              </a:path>
            </a:pathLst>
          </a:custGeom>
          <a:ln w="9858">
            <a:solidFill>
              <a:srgbClr val="008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23560" y="1784268"/>
            <a:ext cx="3957320" cy="720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0" i="0">
                <a:solidFill>
                  <a:srgbClr val="9933F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00B0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50" b="0" i="1">
                <a:solidFill>
                  <a:srgbClr val="CC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141" y="228599"/>
            <a:ext cx="9464040" cy="70990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224" y="1986933"/>
            <a:ext cx="3992641" cy="48855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00B0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rgbClr val="00B0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5141" y="228599"/>
            <a:ext cx="9464040" cy="70990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4566" y="397649"/>
            <a:ext cx="8024267" cy="1416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0" i="0">
                <a:solidFill>
                  <a:srgbClr val="00B0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4081" y="1784925"/>
            <a:ext cx="8145237" cy="412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0" i="1">
                <a:solidFill>
                  <a:srgbClr val="CC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1592F59-04AB-7624-ED34-9F473FB0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349250"/>
            <a:ext cx="4191000" cy="113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Immagine 5" descr="logo arcidiocesi per curia_page-000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63" t="39981" r="12724" b="39394"/>
          <a:stretch>
            <a:fillRect/>
          </a:stretch>
        </p:blipFill>
        <p:spPr>
          <a:xfrm>
            <a:off x="5346700" y="425450"/>
            <a:ext cx="4648200" cy="119766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169877" y="1339850"/>
            <a:ext cx="3977423" cy="382295"/>
          </a:xfrm>
          <a:prstGeom prst="rect">
            <a:avLst/>
          </a:prstGeom>
          <a:noFill/>
        </p:spPr>
        <p:txBody>
          <a:bodyPr wrap="square" lIns="104278" tIns="52139" rIns="104278" bIns="52139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Centro per l’evangelizzazione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370DFD7-9FA2-0B24-37BF-B0C2A3B010CF}"/>
              </a:ext>
            </a:extLst>
          </p:cNvPr>
          <p:cNvSpPr txBox="1"/>
          <p:nvPr/>
        </p:nvSpPr>
        <p:spPr>
          <a:xfrm>
            <a:off x="546100" y="1797050"/>
            <a:ext cx="9753600" cy="1151737"/>
          </a:xfrm>
          <a:prstGeom prst="rect">
            <a:avLst/>
          </a:prstGeom>
          <a:noFill/>
        </p:spPr>
        <p:txBody>
          <a:bodyPr wrap="square" lIns="104278" tIns="52139" rIns="104278" bIns="52139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incontro </a:t>
            </a: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 </a:t>
            </a:r>
            <a:r>
              <a:rPr lang="it-I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formazione </a:t>
            </a:r>
            <a:r>
              <a:rPr lang="it-IT" sz="4000" b="1" dirty="0" smtClean="0">
                <a:solidFill>
                  <a:srgbClr val="C00000"/>
                </a:solidFill>
              </a:rPr>
              <a:t>Educatori</a:t>
            </a:r>
            <a:endParaRPr lang="it-IT" sz="4000" b="1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Insegnanti </a:t>
            </a:r>
            <a:r>
              <a:rPr lang="it-IT" sz="2800" b="1" dirty="0">
                <a:solidFill>
                  <a:srgbClr val="FF0000"/>
                </a:solidFill>
              </a:rPr>
              <a:t>di </a:t>
            </a:r>
            <a:r>
              <a:rPr lang="it-IT" sz="2800" b="1" dirty="0" smtClean="0">
                <a:solidFill>
                  <a:srgbClr val="FF0000"/>
                </a:solidFill>
              </a:rPr>
              <a:t>religione, Catechisti, Animatori P.G.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415E1CB5-D180-CE80-FA8A-043AE403D1A1}"/>
              </a:ext>
            </a:extLst>
          </p:cNvPr>
          <p:cNvSpPr txBox="1"/>
          <p:nvPr/>
        </p:nvSpPr>
        <p:spPr>
          <a:xfrm>
            <a:off x="774700" y="2940050"/>
            <a:ext cx="9093712" cy="2228955"/>
          </a:xfrm>
          <a:prstGeom prst="rect">
            <a:avLst/>
          </a:prstGeom>
          <a:noFill/>
        </p:spPr>
        <p:txBody>
          <a:bodyPr wrap="square" lIns="104278" tIns="52139" rIns="104278" bIns="52139" rtlCol="0">
            <a:spAutoFit/>
          </a:bodyPr>
          <a:lstStyle/>
          <a:p>
            <a:pPr algn="ctr"/>
            <a:r>
              <a:rPr lang="it-IT" sz="4600" b="1" i="1" dirty="0" smtClean="0">
                <a:solidFill>
                  <a:srgbClr val="7030A0"/>
                </a:solidFill>
              </a:rPr>
              <a:t>Prendersi cura di se:</a:t>
            </a:r>
          </a:p>
          <a:p>
            <a:pPr algn="ctr"/>
            <a:r>
              <a:rPr lang="it-IT" sz="4600" b="1" i="1" dirty="0" smtClean="0">
                <a:solidFill>
                  <a:srgbClr val="7030A0"/>
                </a:solidFill>
              </a:rPr>
              <a:t>Educare la fede, educare alla fede</a:t>
            </a:r>
          </a:p>
          <a:p>
            <a:pPr algn="ctr"/>
            <a:r>
              <a:rPr lang="it-IT" sz="4600" b="1" i="1" dirty="0" smtClean="0">
                <a:solidFill>
                  <a:srgbClr val="7030A0"/>
                </a:solidFill>
              </a:rPr>
              <a:t>“la spiritualità dell’educatore</a:t>
            </a:r>
            <a:endParaRPr lang="it-IT" sz="4600" b="1" i="1" dirty="0">
              <a:solidFill>
                <a:srgbClr val="7030A0"/>
              </a:solidFill>
            </a:endParaRPr>
          </a:p>
        </p:txBody>
      </p:sp>
      <p:pic>
        <p:nvPicPr>
          <p:cNvPr id="10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9300" y="5149850"/>
            <a:ext cx="4114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9500" y="425450"/>
            <a:ext cx="8145237" cy="5747727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it-IT" b="1" dirty="0" smtClean="0">
                <a:solidFill>
                  <a:srgbClr val="002060"/>
                </a:solidFill>
              </a:rPr>
              <a:t>vivere i</a:t>
            </a:r>
            <a:r>
              <a:rPr lang="it-IT" dirty="0" smtClean="0"/>
              <a:t>n modo ancora più pieno il rapporto essenziale con la </a:t>
            </a:r>
            <a:r>
              <a:rPr lang="it-IT" dirty="0" smtClean="0">
                <a:solidFill>
                  <a:srgbClr val="002060"/>
                </a:solidFill>
              </a:rPr>
              <a:t>Divina Trinità </a:t>
            </a:r>
            <a:r>
              <a:rPr lang="it-IT" dirty="0" smtClean="0"/>
              <a:t>, per mezzo delle </a:t>
            </a:r>
            <a:r>
              <a:rPr lang="it-IT" dirty="0" smtClean="0">
                <a:solidFill>
                  <a:srgbClr val="002060"/>
                </a:solidFill>
              </a:rPr>
              <a:t>virtù teologali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r>
              <a:rPr lang="it-IT" b="1" dirty="0" smtClean="0"/>
              <a:t>La debolezza </a:t>
            </a:r>
            <a:r>
              <a:rPr lang="it-IT" dirty="0" smtClean="0"/>
              <a:t>più preoccupante dell’educatore è </a:t>
            </a:r>
            <a:r>
              <a:rPr lang="it-IT" b="1" dirty="0" smtClean="0">
                <a:solidFill>
                  <a:srgbClr val="002060"/>
                </a:solidFill>
              </a:rPr>
              <a:t>a livello spirituale</a:t>
            </a:r>
            <a:r>
              <a:rPr lang="it-IT" dirty="0" smtClean="0"/>
              <a:t>", consapevole della sua </a:t>
            </a:r>
            <a:r>
              <a:rPr lang="it-IT" b="1" dirty="0" smtClean="0"/>
              <a:t>fragilità e incoerenza </a:t>
            </a:r>
            <a:r>
              <a:rPr lang="it-IT" dirty="0" smtClean="0"/>
              <a:t>di vita cristiana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7100" y="672410"/>
            <a:ext cx="929640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i="1" spc="-45" dirty="0">
                <a:solidFill>
                  <a:srgbClr val="CC0000"/>
                </a:solidFill>
                <a:latin typeface="Calibri"/>
                <a:cs typeface="Calibri"/>
              </a:rPr>
              <a:t>L’esigenza</a:t>
            </a:r>
            <a:r>
              <a:rPr sz="4000" b="1" i="1" spc="-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000" b="1" i="1" dirty="0">
                <a:solidFill>
                  <a:srgbClr val="CC0000"/>
                </a:solidFill>
                <a:latin typeface="Calibri"/>
                <a:cs typeface="Calibri"/>
              </a:rPr>
              <a:t>di</a:t>
            </a:r>
            <a:r>
              <a:rPr sz="4000" b="1" i="1" spc="-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000" b="1" i="1" dirty="0">
                <a:solidFill>
                  <a:srgbClr val="CC0000"/>
                </a:solidFill>
                <a:latin typeface="Calibri"/>
                <a:cs typeface="Calibri"/>
              </a:rPr>
              <a:t>una </a:t>
            </a:r>
            <a:r>
              <a:rPr sz="4000" b="1" i="1" spc="-10" dirty="0">
                <a:solidFill>
                  <a:srgbClr val="CC0000"/>
                </a:solidFill>
                <a:latin typeface="Calibri"/>
                <a:cs typeface="Calibri"/>
              </a:rPr>
              <a:t>forte</a:t>
            </a:r>
            <a:r>
              <a:rPr sz="4000" b="1" i="1" spc="-5" dirty="0">
                <a:solidFill>
                  <a:srgbClr val="CC0000"/>
                </a:solidFill>
                <a:latin typeface="Calibri"/>
                <a:cs typeface="Calibri"/>
              </a:rPr>
              <a:t> crescita</a:t>
            </a:r>
            <a:r>
              <a:rPr sz="4000" b="1" i="1" dirty="0">
                <a:solidFill>
                  <a:srgbClr val="CC0000"/>
                </a:solidFill>
                <a:latin typeface="Calibri"/>
                <a:cs typeface="Calibri"/>
              </a:rPr>
              <a:t> spirituale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771" y="2002498"/>
            <a:ext cx="8331200" cy="3592137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67030" marR="573405" indent="-354965">
              <a:lnSpc>
                <a:spcPts val="3000"/>
              </a:lnSpc>
              <a:spcBef>
                <a:spcPts val="49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Come </a:t>
            </a:r>
            <a:r>
              <a:rPr sz="2800" b="1" spc="-5" dirty="0">
                <a:solidFill>
                  <a:srgbClr val="002060"/>
                </a:solidFill>
                <a:latin typeface="Calibri"/>
                <a:cs typeface="Calibri"/>
              </a:rPr>
              <a:t>ogni dono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 divino,</a:t>
            </a:r>
            <a:r>
              <a:rPr sz="2800" b="1" spc="-5" dirty="0">
                <a:solidFill>
                  <a:srgbClr val="002060"/>
                </a:solidFill>
                <a:latin typeface="Calibri"/>
                <a:cs typeface="Calibri"/>
              </a:rPr>
              <a:t> anche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35">
                <a:solidFill>
                  <a:srgbClr val="002060"/>
                </a:solidFill>
                <a:latin typeface="Calibri"/>
                <a:cs typeface="Calibri"/>
              </a:rPr>
              <a:t>l’essere</a:t>
            </a:r>
            <a:r>
              <a:rPr sz="2800" b="1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800" b="1" spc="-20" dirty="0" smtClean="0">
                <a:solidFill>
                  <a:srgbClr val="002060"/>
                </a:solidFill>
                <a:latin typeface="Calibri"/>
                <a:cs typeface="Calibri"/>
              </a:rPr>
              <a:t> educatore </a:t>
            </a:r>
            <a:r>
              <a:rPr sz="2800" b="1" spc="-5" smtClean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800" b="1" spc="-5" dirty="0">
                <a:solidFill>
                  <a:srgbClr val="002060"/>
                </a:solidFill>
                <a:latin typeface="Calibri"/>
                <a:cs typeface="Calibri"/>
              </a:rPr>
              <a:t>’ </a:t>
            </a:r>
            <a:r>
              <a:rPr sz="2800" b="1" spc="-6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Calibri"/>
                <a:cs typeface="Calibri"/>
              </a:rPr>
              <a:t>una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2060"/>
                </a:solidFill>
                <a:latin typeface="Calibri"/>
                <a:cs typeface="Calibri"/>
              </a:rPr>
              <a:t>realtà</a:t>
            </a:r>
            <a:r>
              <a:rPr sz="2800" b="1" spc="-5" dirty="0">
                <a:solidFill>
                  <a:srgbClr val="002060"/>
                </a:solidFill>
                <a:latin typeface="Calibri"/>
                <a:cs typeface="Calibri"/>
              </a:rPr>
              <a:t> che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non solo </a:t>
            </a:r>
            <a:r>
              <a:rPr sz="2800" b="1" spc="-30" dirty="0">
                <a:solidFill>
                  <a:srgbClr val="002060"/>
                </a:solidFill>
                <a:latin typeface="Calibri"/>
                <a:cs typeface="Calibri"/>
              </a:rPr>
              <a:t>va</a:t>
            </a:r>
            <a:r>
              <a:rPr sz="28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2060"/>
                </a:solidFill>
                <a:latin typeface="Calibri"/>
                <a:cs typeface="Calibri"/>
              </a:rPr>
              <a:t>accettata</a:t>
            </a:r>
            <a:r>
              <a:rPr sz="28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ma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continuamente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richiesta</a:t>
            </a:r>
            <a:r>
              <a:rPr sz="280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nella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preghiera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3550">
              <a:latin typeface="Calibri"/>
              <a:cs typeface="Calibri"/>
            </a:endParaRPr>
          </a:p>
          <a:p>
            <a:pPr marL="367030" marR="5080" indent="-354965">
              <a:lnSpc>
                <a:spcPct val="89900"/>
              </a:lnSpc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800" b="1" spc="-15" dirty="0">
                <a:solidFill>
                  <a:srgbClr val="CC0000"/>
                </a:solidFill>
                <a:latin typeface="Calibri"/>
                <a:cs typeface="Calibri"/>
              </a:rPr>
              <a:t>destinatario</a:t>
            </a:r>
            <a:r>
              <a:rPr sz="2800" b="1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C0000"/>
                </a:solidFill>
                <a:latin typeface="Calibri"/>
                <a:cs typeface="Calibri"/>
              </a:rPr>
              <a:t>di</a:t>
            </a:r>
            <a:r>
              <a:rPr sz="2800" b="1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C0000"/>
                </a:solidFill>
                <a:latin typeface="Calibri"/>
                <a:cs typeface="Calibri"/>
              </a:rPr>
              <a:t>un</a:t>
            </a:r>
            <a:r>
              <a:rPr sz="2800" b="1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C0000"/>
                </a:solidFill>
                <a:latin typeface="Calibri"/>
                <a:cs typeface="Calibri"/>
              </a:rPr>
              <a:t>dono</a:t>
            </a:r>
            <a:r>
              <a:rPr sz="2800" b="1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C0000"/>
                </a:solidFill>
                <a:latin typeface="Calibri"/>
                <a:cs typeface="Calibri"/>
              </a:rPr>
              <a:t>di</a:t>
            </a:r>
            <a:r>
              <a:rPr sz="2800" b="1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CC0000"/>
                </a:solidFill>
                <a:latin typeface="Calibri"/>
                <a:cs typeface="Calibri"/>
              </a:rPr>
              <a:t>Dio</a:t>
            </a:r>
            <a:r>
              <a:rPr sz="2800" spc="-20" dirty="0">
                <a:latin typeface="Calibri"/>
                <a:cs typeface="Calibri"/>
              </a:rPr>
              <a:t>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28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002060"/>
                </a:solidFill>
                <a:latin typeface="Calibri"/>
                <a:cs typeface="Calibri"/>
              </a:rPr>
              <a:t>l’essere</a:t>
            </a:r>
            <a:r>
              <a:rPr sz="2800" b="1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2060"/>
                </a:solidFill>
                <a:latin typeface="Calibri"/>
                <a:cs typeface="Calibri"/>
              </a:rPr>
              <a:t>divenuto</a:t>
            </a:r>
            <a:r>
              <a:rPr sz="28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dono </a:t>
            </a:r>
            <a:r>
              <a:rPr sz="2800" b="1" spc="-6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agli</a:t>
            </a:r>
            <a:r>
              <a:rPr sz="280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altri</a:t>
            </a:r>
            <a:r>
              <a:rPr sz="2800" b="1" spc="-5" dirty="0">
                <a:solidFill>
                  <a:srgbClr val="002060"/>
                </a:solidFill>
                <a:latin typeface="Calibri"/>
                <a:cs typeface="Calibri"/>
              </a:rPr>
              <a:t>, </a:t>
            </a:r>
            <a:r>
              <a:rPr sz="2800" b="1" spc="-15" dirty="0">
                <a:solidFill>
                  <a:srgbClr val="002060"/>
                </a:solidFill>
                <a:latin typeface="Calibri"/>
                <a:cs typeface="Calibri"/>
              </a:rPr>
              <a:t>deve</a:t>
            </a:r>
            <a:r>
              <a:rPr sz="28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2060"/>
                </a:solidFill>
                <a:latin typeface="Calibri"/>
                <a:cs typeface="Calibri"/>
              </a:rPr>
              <a:t>far</a:t>
            </a:r>
            <a:r>
              <a:rPr sz="28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20">
                <a:solidFill>
                  <a:srgbClr val="002060"/>
                </a:solidFill>
                <a:latin typeface="Calibri"/>
                <a:cs typeface="Calibri"/>
              </a:rPr>
              <a:t>sorgere</a:t>
            </a:r>
            <a:r>
              <a:rPr sz="2800" b="1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5" smtClean="0">
                <a:solidFill>
                  <a:srgbClr val="002060"/>
                </a:solidFill>
                <a:latin typeface="Calibri"/>
                <a:cs typeface="Calibri"/>
              </a:rPr>
              <a:t>nel</a:t>
            </a:r>
            <a:r>
              <a:rPr lang="it-IT" sz="28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l’educatore </a:t>
            </a:r>
            <a:r>
              <a:rPr sz="2800" b="1" spc="-5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2060"/>
                </a:solidFill>
                <a:latin typeface="Calibri"/>
                <a:cs typeface="Calibri"/>
              </a:rPr>
              <a:t>l’esigenza</a:t>
            </a:r>
            <a:r>
              <a:rPr sz="2800" b="1" spc="-5" dirty="0">
                <a:solidFill>
                  <a:srgbClr val="002060"/>
                </a:solidFill>
                <a:latin typeface="Calibri"/>
                <a:cs typeface="Calibri"/>
              </a:rPr>
              <a:t> di </a:t>
            </a:r>
            <a:r>
              <a:rPr sz="28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800" b="1" spc="-5">
                <a:solidFill>
                  <a:srgbClr val="002060"/>
                </a:solidFill>
                <a:latin typeface="Calibri"/>
                <a:cs typeface="Calibri"/>
              </a:rPr>
              <a:t>una </a:t>
            </a:r>
            <a:endParaRPr lang="it-IT" sz="2800" b="1" spc="-5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marL="367030" marR="5080" indent="-354965">
              <a:lnSpc>
                <a:spcPct val="89900"/>
              </a:lnSpc>
              <a:tabLst>
                <a:tab pos="367030" algn="l"/>
                <a:tab pos="367665" algn="l"/>
              </a:tabLst>
            </a:pPr>
            <a:r>
              <a:rPr lang="it-IT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                 </a:t>
            </a:r>
            <a:r>
              <a:rPr sz="4800" b="1" spc="-25" smtClean="0">
                <a:solidFill>
                  <a:srgbClr val="7030A0"/>
                </a:solidFill>
                <a:latin typeface="Calibri"/>
                <a:cs typeface="Calibri"/>
              </a:rPr>
              <a:t>forte</a:t>
            </a:r>
            <a:r>
              <a:rPr sz="4800" b="1" spc="-5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800" b="1" spc="-15">
                <a:solidFill>
                  <a:srgbClr val="7030A0"/>
                </a:solidFill>
                <a:latin typeface="Calibri"/>
                <a:cs typeface="Calibri"/>
              </a:rPr>
              <a:t>crescita</a:t>
            </a:r>
            <a:r>
              <a:rPr sz="4800" b="1" spc="-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800" b="1" spc="-5" smtClean="0">
                <a:solidFill>
                  <a:srgbClr val="7030A0"/>
                </a:solidFill>
                <a:latin typeface="Calibri"/>
                <a:cs typeface="Calibri"/>
              </a:rPr>
              <a:t>spirituale</a:t>
            </a:r>
            <a:endParaRPr sz="4800" b="1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4062" y="744715"/>
            <a:ext cx="433197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CC0000"/>
                </a:solidFill>
              </a:rPr>
              <a:t>Come</a:t>
            </a:r>
            <a:r>
              <a:rPr spc="-15" dirty="0">
                <a:solidFill>
                  <a:srgbClr val="CC0000"/>
                </a:solidFill>
              </a:rPr>
              <a:t> </a:t>
            </a:r>
            <a:r>
              <a:rPr spc="-5" dirty="0">
                <a:solidFill>
                  <a:srgbClr val="CC0000"/>
                </a:solidFill>
              </a:rPr>
              <a:t>si</a:t>
            </a:r>
            <a:r>
              <a:rPr spc="-15" dirty="0">
                <a:solidFill>
                  <a:srgbClr val="CC0000"/>
                </a:solidFill>
              </a:rPr>
              <a:t> alimenta?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93155" y="1964046"/>
            <a:ext cx="492760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5" dirty="0">
                <a:latin typeface="Calibri"/>
                <a:cs typeface="Calibri"/>
              </a:rPr>
              <a:t>da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un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rapporto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costante</a:t>
            </a:r>
            <a:r>
              <a:rPr sz="3300" spc="-15" dirty="0">
                <a:latin typeface="Calibri"/>
                <a:cs typeface="Calibri"/>
              </a:rPr>
              <a:t> tra</a:t>
            </a:r>
            <a:r>
              <a:rPr sz="3300" spc="-15" dirty="0">
                <a:solidFill>
                  <a:srgbClr val="FFFFFF"/>
                </a:solidFill>
                <a:latin typeface="Calibri"/>
                <a:cs typeface="Calibri"/>
              </a:rPr>
              <a:t>..</a:t>
            </a:r>
            <a:endParaRPr sz="33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41828" y="2803655"/>
            <a:ext cx="2617470" cy="1650364"/>
            <a:chOff x="1541828" y="2803655"/>
            <a:chExt cx="2617470" cy="1650364"/>
          </a:xfrm>
        </p:grpSpPr>
        <p:sp>
          <p:nvSpPr>
            <p:cNvPr id="5" name="object 5"/>
            <p:cNvSpPr/>
            <p:nvPr/>
          </p:nvSpPr>
          <p:spPr>
            <a:xfrm>
              <a:off x="1546758" y="2808586"/>
              <a:ext cx="2607945" cy="1640205"/>
            </a:xfrm>
            <a:custGeom>
              <a:avLst/>
              <a:gdLst/>
              <a:ahLst/>
              <a:cxnLst/>
              <a:rect l="l" t="t" r="r" b="b"/>
              <a:pathLst>
                <a:path w="2607945" h="1640204">
                  <a:moveTo>
                    <a:pt x="1303769" y="0"/>
                  </a:moveTo>
                  <a:lnTo>
                    <a:pt x="1245695" y="798"/>
                  </a:lnTo>
                  <a:lnTo>
                    <a:pt x="1188270" y="3173"/>
                  </a:lnTo>
                  <a:lnTo>
                    <a:pt x="1131549" y="7090"/>
                  </a:lnTo>
                  <a:lnTo>
                    <a:pt x="1075585" y="12516"/>
                  </a:lnTo>
                  <a:lnTo>
                    <a:pt x="1020430" y="19418"/>
                  </a:lnTo>
                  <a:lnTo>
                    <a:pt x="966137" y="27762"/>
                  </a:lnTo>
                  <a:lnTo>
                    <a:pt x="912760" y="37516"/>
                  </a:lnTo>
                  <a:lnTo>
                    <a:pt x="860352" y="48645"/>
                  </a:lnTo>
                  <a:lnTo>
                    <a:pt x="808964" y="61116"/>
                  </a:lnTo>
                  <a:lnTo>
                    <a:pt x="758652" y="74897"/>
                  </a:lnTo>
                  <a:lnTo>
                    <a:pt x="709467" y="89953"/>
                  </a:lnTo>
                  <a:lnTo>
                    <a:pt x="661462" y="106251"/>
                  </a:lnTo>
                  <a:lnTo>
                    <a:pt x="614691" y="123759"/>
                  </a:lnTo>
                  <a:lnTo>
                    <a:pt x="569206" y="142443"/>
                  </a:lnTo>
                  <a:lnTo>
                    <a:pt x="525060" y="162269"/>
                  </a:lnTo>
                  <a:lnTo>
                    <a:pt x="482308" y="183204"/>
                  </a:lnTo>
                  <a:lnTo>
                    <a:pt x="441000" y="205214"/>
                  </a:lnTo>
                  <a:lnTo>
                    <a:pt x="401191" y="228267"/>
                  </a:lnTo>
                  <a:lnTo>
                    <a:pt x="362933" y="252330"/>
                  </a:lnTo>
                  <a:lnTo>
                    <a:pt x="326280" y="277368"/>
                  </a:lnTo>
                  <a:lnTo>
                    <a:pt x="291284" y="303348"/>
                  </a:lnTo>
                  <a:lnTo>
                    <a:pt x="257999" y="330238"/>
                  </a:lnTo>
                  <a:lnTo>
                    <a:pt x="226477" y="358003"/>
                  </a:lnTo>
                  <a:lnTo>
                    <a:pt x="196771" y="386611"/>
                  </a:lnTo>
                  <a:lnTo>
                    <a:pt x="168934" y="416027"/>
                  </a:lnTo>
                  <a:lnTo>
                    <a:pt x="143021" y="446220"/>
                  </a:lnTo>
                  <a:lnTo>
                    <a:pt x="119082" y="477155"/>
                  </a:lnTo>
                  <a:lnTo>
                    <a:pt x="97172" y="508799"/>
                  </a:lnTo>
                  <a:lnTo>
                    <a:pt x="59648" y="574082"/>
                  </a:lnTo>
                  <a:lnTo>
                    <a:pt x="30874" y="641801"/>
                  </a:lnTo>
                  <a:lnTo>
                    <a:pt x="11273" y="711690"/>
                  </a:lnTo>
                  <a:lnTo>
                    <a:pt x="1270" y="783482"/>
                  </a:lnTo>
                  <a:lnTo>
                    <a:pt x="0" y="820008"/>
                  </a:lnTo>
                  <a:lnTo>
                    <a:pt x="1270" y="856534"/>
                  </a:lnTo>
                  <a:lnTo>
                    <a:pt x="11273" y="928326"/>
                  </a:lnTo>
                  <a:lnTo>
                    <a:pt x="30874" y="998215"/>
                  </a:lnTo>
                  <a:lnTo>
                    <a:pt x="59648" y="1065934"/>
                  </a:lnTo>
                  <a:lnTo>
                    <a:pt x="97172" y="1131217"/>
                  </a:lnTo>
                  <a:lnTo>
                    <a:pt x="119082" y="1162861"/>
                  </a:lnTo>
                  <a:lnTo>
                    <a:pt x="143020" y="1193796"/>
                  </a:lnTo>
                  <a:lnTo>
                    <a:pt x="168934" y="1223989"/>
                  </a:lnTo>
                  <a:lnTo>
                    <a:pt x="196771" y="1253405"/>
                  </a:lnTo>
                  <a:lnTo>
                    <a:pt x="226476" y="1282013"/>
                  </a:lnTo>
                  <a:lnTo>
                    <a:pt x="257999" y="1309778"/>
                  </a:lnTo>
                  <a:lnTo>
                    <a:pt x="291284" y="1336668"/>
                  </a:lnTo>
                  <a:lnTo>
                    <a:pt x="326280" y="1362648"/>
                  </a:lnTo>
                  <a:lnTo>
                    <a:pt x="362933" y="1387686"/>
                  </a:lnTo>
                  <a:lnTo>
                    <a:pt x="401191" y="1411749"/>
                  </a:lnTo>
                  <a:lnTo>
                    <a:pt x="441000" y="1434802"/>
                  </a:lnTo>
                  <a:lnTo>
                    <a:pt x="482307" y="1456813"/>
                  </a:lnTo>
                  <a:lnTo>
                    <a:pt x="525060" y="1477747"/>
                  </a:lnTo>
                  <a:lnTo>
                    <a:pt x="569206" y="1497573"/>
                  </a:lnTo>
                  <a:lnTo>
                    <a:pt x="614690" y="1516257"/>
                  </a:lnTo>
                  <a:lnTo>
                    <a:pt x="661462" y="1533765"/>
                  </a:lnTo>
                  <a:lnTo>
                    <a:pt x="709466" y="1550063"/>
                  </a:lnTo>
                  <a:lnTo>
                    <a:pt x="758651" y="1565119"/>
                  </a:lnTo>
                  <a:lnTo>
                    <a:pt x="808964" y="1578900"/>
                  </a:lnTo>
                  <a:lnTo>
                    <a:pt x="860351" y="1591371"/>
                  </a:lnTo>
                  <a:lnTo>
                    <a:pt x="912759" y="1602500"/>
                  </a:lnTo>
                  <a:lnTo>
                    <a:pt x="966136" y="1612254"/>
                  </a:lnTo>
                  <a:lnTo>
                    <a:pt x="1020429" y="1620598"/>
                  </a:lnTo>
                  <a:lnTo>
                    <a:pt x="1075584" y="1627500"/>
                  </a:lnTo>
                  <a:lnTo>
                    <a:pt x="1131548" y="1632926"/>
                  </a:lnTo>
                  <a:lnTo>
                    <a:pt x="1188269" y="1636843"/>
                  </a:lnTo>
                  <a:lnTo>
                    <a:pt x="1245694" y="1639218"/>
                  </a:lnTo>
                  <a:lnTo>
                    <a:pt x="1303769" y="1640017"/>
                  </a:lnTo>
                  <a:lnTo>
                    <a:pt x="1361844" y="1639218"/>
                  </a:lnTo>
                  <a:lnTo>
                    <a:pt x="1419268" y="1636843"/>
                  </a:lnTo>
                  <a:lnTo>
                    <a:pt x="1475990" y="1632926"/>
                  </a:lnTo>
                  <a:lnTo>
                    <a:pt x="1531954" y="1627500"/>
                  </a:lnTo>
                  <a:lnTo>
                    <a:pt x="1587109" y="1620598"/>
                  </a:lnTo>
                  <a:lnTo>
                    <a:pt x="1641402" y="1612254"/>
                  </a:lnTo>
                  <a:lnTo>
                    <a:pt x="1694779" y="1602500"/>
                  </a:lnTo>
                  <a:lnTo>
                    <a:pt x="1747187" y="1591371"/>
                  </a:lnTo>
                  <a:lnTo>
                    <a:pt x="1798574" y="1578900"/>
                  </a:lnTo>
                  <a:lnTo>
                    <a:pt x="1848887" y="1565119"/>
                  </a:lnTo>
                  <a:lnTo>
                    <a:pt x="1898072" y="1550063"/>
                  </a:lnTo>
                  <a:lnTo>
                    <a:pt x="1946077" y="1533765"/>
                  </a:lnTo>
                  <a:lnTo>
                    <a:pt x="1992848" y="1516257"/>
                  </a:lnTo>
                  <a:lnTo>
                    <a:pt x="2038333" y="1497573"/>
                  </a:lnTo>
                  <a:lnTo>
                    <a:pt x="2082478" y="1477747"/>
                  </a:lnTo>
                  <a:lnTo>
                    <a:pt x="2125231" y="1456813"/>
                  </a:lnTo>
                  <a:lnTo>
                    <a:pt x="2166539" y="1434802"/>
                  </a:lnTo>
                  <a:lnTo>
                    <a:pt x="2206348" y="1411749"/>
                  </a:lnTo>
                  <a:lnTo>
                    <a:pt x="2244606" y="1387686"/>
                  </a:lnTo>
                  <a:lnTo>
                    <a:pt x="2281259" y="1362648"/>
                  </a:lnTo>
                  <a:lnTo>
                    <a:pt x="2316255" y="1336668"/>
                  </a:lnTo>
                  <a:lnTo>
                    <a:pt x="2349540" y="1309778"/>
                  </a:lnTo>
                  <a:lnTo>
                    <a:pt x="2381062" y="1282013"/>
                  </a:lnTo>
                  <a:lnTo>
                    <a:pt x="2410768" y="1253405"/>
                  </a:lnTo>
                  <a:lnTo>
                    <a:pt x="2438604" y="1223989"/>
                  </a:lnTo>
                  <a:lnTo>
                    <a:pt x="2464518" y="1193796"/>
                  </a:lnTo>
                  <a:lnTo>
                    <a:pt x="2488457" y="1162861"/>
                  </a:lnTo>
                  <a:lnTo>
                    <a:pt x="2510367" y="1131217"/>
                  </a:lnTo>
                  <a:lnTo>
                    <a:pt x="2547891" y="1065934"/>
                  </a:lnTo>
                  <a:lnTo>
                    <a:pt x="2576665" y="998215"/>
                  </a:lnTo>
                  <a:lnTo>
                    <a:pt x="2596266" y="928326"/>
                  </a:lnTo>
                  <a:lnTo>
                    <a:pt x="2606269" y="856534"/>
                  </a:lnTo>
                  <a:lnTo>
                    <a:pt x="2607539" y="820008"/>
                  </a:lnTo>
                  <a:lnTo>
                    <a:pt x="2606269" y="783482"/>
                  </a:lnTo>
                  <a:lnTo>
                    <a:pt x="2596266" y="711690"/>
                  </a:lnTo>
                  <a:lnTo>
                    <a:pt x="2576665" y="641801"/>
                  </a:lnTo>
                  <a:lnTo>
                    <a:pt x="2547891" y="574082"/>
                  </a:lnTo>
                  <a:lnTo>
                    <a:pt x="2510367" y="508799"/>
                  </a:lnTo>
                  <a:lnTo>
                    <a:pt x="2488457" y="477155"/>
                  </a:lnTo>
                  <a:lnTo>
                    <a:pt x="2464518" y="446220"/>
                  </a:lnTo>
                  <a:lnTo>
                    <a:pt x="2438604" y="416027"/>
                  </a:lnTo>
                  <a:lnTo>
                    <a:pt x="2410768" y="386611"/>
                  </a:lnTo>
                  <a:lnTo>
                    <a:pt x="2381062" y="358003"/>
                  </a:lnTo>
                  <a:lnTo>
                    <a:pt x="2349540" y="330238"/>
                  </a:lnTo>
                  <a:lnTo>
                    <a:pt x="2316255" y="303348"/>
                  </a:lnTo>
                  <a:lnTo>
                    <a:pt x="2281259" y="277368"/>
                  </a:lnTo>
                  <a:lnTo>
                    <a:pt x="2244606" y="252330"/>
                  </a:lnTo>
                  <a:lnTo>
                    <a:pt x="2206348" y="228267"/>
                  </a:lnTo>
                  <a:lnTo>
                    <a:pt x="2166539" y="205214"/>
                  </a:lnTo>
                  <a:lnTo>
                    <a:pt x="2125231" y="183204"/>
                  </a:lnTo>
                  <a:lnTo>
                    <a:pt x="2082478" y="162269"/>
                  </a:lnTo>
                  <a:lnTo>
                    <a:pt x="2038333" y="142443"/>
                  </a:lnTo>
                  <a:lnTo>
                    <a:pt x="1992848" y="123759"/>
                  </a:lnTo>
                  <a:lnTo>
                    <a:pt x="1946077" y="106251"/>
                  </a:lnTo>
                  <a:lnTo>
                    <a:pt x="1898072" y="89953"/>
                  </a:lnTo>
                  <a:lnTo>
                    <a:pt x="1848887" y="74897"/>
                  </a:lnTo>
                  <a:lnTo>
                    <a:pt x="1798574" y="61116"/>
                  </a:lnTo>
                  <a:lnTo>
                    <a:pt x="1747187" y="48645"/>
                  </a:lnTo>
                  <a:lnTo>
                    <a:pt x="1694779" y="37516"/>
                  </a:lnTo>
                  <a:lnTo>
                    <a:pt x="1641402" y="27762"/>
                  </a:lnTo>
                  <a:lnTo>
                    <a:pt x="1587109" y="19418"/>
                  </a:lnTo>
                  <a:lnTo>
                    <a:pt x="1531954" y="12516"/>
                  </a:lnTo>
                  <a:lnTo>
                    <a:pt x="1475990" y="7090"/>
                  </a:lnTo>
                  <a:lnTo>
                    <a:pt x="1419268" y="3173"/>
                  </a:lnTo>
                  <a:lnTo>
                    <a:pt x="1361844" y="798"/>
                  </a:lnTo>
                  <a:lnTo>
                    <a:pt x="1303769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6758" y="2808585"/>
              <a:ext cx="2607945" cy="1640205"/>
            </a:xfrm>
            <a:custGeom>
              <a:avLst/>
              <a:gdLst/>
              <a:ahLst/>
              <a:cxnLst/>
              <a:rect l="l" t="t" r="r" b="b"/>
              <a:pathLst>
                <a:path w="2607945" h="1640204">
                  <a:moveTo>
                    <a:pt x="0" y="820008"/>
                  </a:moveTo>
                  <a:lnTo>
                    <a:pt x="1270" y="783482"/>
                  </a:lnTo>
                  <a:lnTo>
                    <a:pt x="5046" y="747364"/>
                  </a:lnTo>
                  <a:lnTo>
                    <a:pt x="19901" y="676491"/>
                  </a:lnTo>
                  <a:lnTo>
                    <a:pt x="44142" y="607653"/>
                  </a:lnTo>
                  <a:lnTo>
                    <a:pt x="77343" y="541119"/>
                  </a:lnTo>
                  <a:lnTo>
                    <a:pt x="119082" y="477155"/>
                  </a:lnTo>
                  <a:lnTo>
                    <a:pt x="143021" y="446220"/>
                  </a:lnTo>
                  <a:lnTo>
                    <a:pt x="168935" y="416027"/>
                  </a:lnTo>
                  <a:lnTo>
                    <a:pt x="196771" y="386610"/>
                  </a:lnTo>
                  <a:lnTo>
                    <a:pt x="226477" y="358003"/>
                  </a:lnTo>
                  <a:lnTo>
                    <a:pt x="257999" y="330237"/>
                  </a:lnTo>
                  <a:lnTo>
                    <a:pt x="291285" y="303348"/>
                  </a:lnTo>
                  <a:lnTo>
                    <a:pt x="326281" y="277367"/>
                  </a:lnTo>
                  <a:lnTo>
                    <a:pt x="362934" y="252329"/>
                  </a:lnTo>
                  <a:lnTo>
                    <a:pt x="401192" y="228267"/>
                  </a:lnTo>
                  <a:lnTo>
                    <a:pt x="441001" y="205214"/>
                  </a:lnTo>
                  <a:lnTo>
                    <a:pt x="482308" y="183203"/>
                  </a:lnTo>
                  <a:lnTo>
                    <a:pt x="525061" y="162268"/>
                  </a:lnTo>
                  <a:lnTo>
                    <a:pt x="569206" y="142443"/>
                  </a:lnTo>
                  <a:lnTo>
                    <a:pt x="614691" y="123759"/>
                  </a:lnTo>
                  <a:lnTo>
                    <a:pt x="661462" y="106251"/>
                  </a:lnTo>
                  <a:lnTo>
                    <a:pt x="709467" y="89953"/>
                  </a:lnTo>
                  <a:lnTo>
                    <a:pt x="758652" y="74897"/>
                  </a:lnTo>
                  <a:lnTo>
                    <a:pt x="808965" y="61116"/>
                  </a:lnTo>
                  <a:lnTo>
                    <a:pt x="860352" y="48645"/>
                  </a:lnTo>
                  <a:lnTo>
                    <a:pt x="912760" y="37516"/>
                  </a:lnTo>
                  <a:lnTo>
                    <a:pt x="966137" y="27762"/>
                  </a:lnTo>
                  <a:lnTo>
                    <a:pt x="1020430" y="19418"/>
                  </a:lnTo>
                  <a:lnTo>
                    <a:pt x="1075585" y="12516"/>
                  </a:lnTo>
                  <a:lnTo>
                    <a:pt x="1131549" y="7090"/>
                  </a:lnTo>
                  <a:lnTo>
                    <a:pt x="1188270" y="3173"/>
                  </a:lnTo>
                  <a:lnTo>
                    <a:pt x="1245695" y="798"/>
                  </a:lnTo>
                  <a:lnTo>
                    <a:pt x="1303770" y="0"/>
                  </a:lnTo>
                  <a:lnTo>
                    <a:pt x="1361845" y="798"/>
                  </a:lnTo>
                  <a:lnTo>
                    <a:pt x="1419269" y="3173"/>
                  </a:lnTo>
                  <a:lnTo>
                    <a:pt x="1475990" y="7090"/>
                  </a:lnTo>
                  <a:lnTo>
                    <a:pt x="1531955" y="12516"/>
                  </a:lnTo>
                  <a:lnTo>
                    <a:pt x="1587109" y="19418"/>
                  </a:lnTo>
                  <a:lnTo>
                    <a:pt x="1641402" y="27762"/>
                  </a:lnTo>
                  <a:lnTo>
                    <a:pt x="1694779" y="37516"/>
                  </a:lnTo>
                  <a:lnTo>
                    <a:pt x="1747187" y="48645"/>
                  </a:lnTo>
                  <a:lnTo>
                    <a:pt x="1798574" y="61116"/>
                  </a:lnTo>
                  <a:lnTo>
                    <a:pt x="1848887" y="74897"/>
                  </a:lnTo>
                  <a:lnTo>
                    <a:pt x="1898072" y="89953"/>
                  </a:lnTo>
                  <a:lnTo>
                    <a:pt x="1946077" y="106251"/>
                  </a:lnTo>
                  <a:lnTo>
                    <a:pt x="1992848" y="123759"/>
                  </a:lnTo>
                  <a:lnTo>
                    <a:pt x="2038333" y="142443"/>
                  </a:lnTo>
                  <a:lnTo>
                    <a:pt x="2082478" y="162268"/>
                  </a:lnTo>
                  <a:lnTo>
                    <a:pt x="2125231" y="183203"/>
                  </a:lnTo>
                  <a:lnTo>
                    <a:pt x="2166539" y="205214"/>
                  </a:lnTo>
                  <a:lnTo>
                    <a:pt x="2206348" y="228267"/>
                  </a:lnTo>
                  <a:lnTo>
                    <a:pt x="2244605" y="252329"/>
                  </a:lnTo>
                  <a:lnTo>
                    <a:pt x="2281259" y="277367"/>
                  </a:lnTo>
                  <a:lnTo>
                    <a:pt x="2316255" y="303348"/>
                  </a:lnTo>
                  <a:lnTo>
                    <a:pt x="2349540" y="330237"/>
                  </a:lnTo>
                  <a:lnTo>
                    <a:pt x="2381062" y="358003"/>
                  </a:lnTo>
                  <a:lnTo>
                    <a:pt x="2410768" y="386610"/>
                  </a:lnTo>
                  <a:lnTo>
                    <a:pt x="2438604" y="416027"/>
                  </a:lnTo>
                  <a:lnTo>
                    <a:pt x="2464518" y="446220"/>
                  </a:lnTo>
                  <a:lnTo>
                    <a:pt x="2488457" y="477155"/>
                  </a:lnTo>
                  <a:lnTo>
                    <a:pt x="2510367" y="508799"/>
                  </a:lnTo>
                  <a:lnTo>
                    <a:pt x="2547891" y="574082"/>
                  </a:lnTo>
                  <a:lnTo>
                    <a:pt x="2576665" y="641801"/>
                  </a:lnTo>
                  <a:lnTo>
                    <a:pt x="2596266" y="711690"/>
                  </a:lnTo>
                  <a:lnTo>
                    <a:pt x="2606269" y="783482"/>
                  </a:lnTo>
                  <a:lnTo>
                    <a:pt x="2607539" y="820008"/>
                  </a:lnTo>
                  <a:lnTo>
                    <a:pt x="2606269" y="856534"/>
                  </a:lnTo>
                  <a:lnTo>
                    <a:pt x="2602494" y="892652"/>
                  </a:lnTo>
                  <a:lnTo>
                    <a:pt x="2587638" y="963526"/>
                  </a:lnTo>
                  <a:lnTo>
                    <a:pt x="2563398" y="1032363"/>
                  </a:lnTo>
                  <a:lnTo>
                    <a:pt x="2530196" y="1098897"/>
                  </a:lnTo>
                  <a:lnTo>
                    <a:pt x="2488457" y="1162861"/>
                  </a:lnTo>
                  <a:lnTo>
                    <a:pt x="2464518" y="1193796"/>
                  </a:lnTo>
                  <a:lnTo>
                    <a:pt x="2438604" y="1223989"/>
                  </a:lnTo>
                  <a:lnTo>
                    <a:pt x="2410768" y="1253406"/>
                  </a:lnTo>
                  <a:lnTo>
                    <a:pt x="2381062" y="1282013"/>
                  </a:lnTo>
                  <a:lnTo>
                    <a:pt x="2349540" y="1309779"/>
                  </a:lnTo>
                  <a:lnTo>
                    <a:pt x="2316255" y="1336668"/>
                  </a:lnTo>
                  <a:lnTo>
                    <a:pt x="2281259" y="1362649"/>
                  </a:lnTo>
                  <a:lnTo>
                    <a:pt x="2244605" y="1387687"/>
                  </a:lnTo>
                  <a:lnTo>
                    <a:pt x="2206348" y="1411749"/>
                  </a:lnTo>
                  <a:lnTo>
                    <a:pt x="2166539" y="1434802"/>
                  </a:lnTo>
                  <a:lnTo>
                    <a:pt x="2125231" y="1456813"/>
                  </a:lnTo>
                  <a:lnTo>
                    <a:pt x="2082478" y="1477748"/>
                  </a:lnTo>
                  <a:lnTo>
                    <a:pt x="2038333" y="1497574"/>
                  </a:lnTo>
                  <a:lnTo>
                    <a:pt x="1992848" y="1516257"/>
                  </a:lnTo>
                  <a:lnTo>
                    <a:pt x="1946077" y="1533765"/>
                  </a:lnTo>
                  <a:lnTo>
                    <a:pt x="1898072" y="1550063"/>
                  </a:lnTo>
                  <a:lnTo>
                    <a:pt x="1848887" y="1565120"/>
                  </a:lnTo>
                  <a:lnTo>
                    <a:pt x="1798574" y="1578900"/>
                  </a:lnTo>
                  <a:lnTo>
                    <a:pt x="1747187" y="1591371"/>
                  </a:lnTo>
                  <a:lnTo>
                    <a:pt x="1694779" y="1602500"/>
                  </a:lnTo>
                  <a:lnTo>
                    <a:pt x="1641402" y="1612254"/>
                  </a:lnTo>
                  <a:lnTo>
                    <a:pt x="1587109" y="1620598"/>
                  </a:lnTo>
                  <a:lnTo>
                    <a:pt x="1531955" y="1627500"/>
                  </a:lnTo>
                  <a:lnTo>
                    <a:pt x="1475990" y="1632926"/>
                  </a:lnTo>
                  <a:lnTo>
                    <a:pt x="1419269" y="1636843"/>
                  </a:lnTo>
                  <a:lnTo>
                    <a:pt x="1361845" y="1639218"/>
                  </a:lnTo>
                  <a:lnTo>
                    <a:pt x="1303770" y="1640017"/>
                  </a:lnTo>
                  <a:lnTo>
                    <a:pt x="1245695" y="1639218"/>
                  </a:lnTo>
                  <a:lnTo>
                    <a:pt x="1188270" y="1636843"/>
                  </a:lnTo>
                  <a:lnTo>
                    <a:pt x="1131549" y="1632926"/>
                  </a:lnTo>
                  <a:lnTo>
                    <a:pt x="1075585" y="1627500"/>
                  </a:lnTo>
                  <a:lnTo>
                    <a:pt x="1020430" y="1620598"/>
                  </a:lnTo>
                  <a:lnTo>
                    <a:pt x="966137" y="1612254"/>
                  </a:lnTo>
                  <a:lnTo>
                    <a:pt x="912760" y="1602500"/>
                  </a:lnTo>
                  <a:lnTo>
                    <a:pt x="860351" y="1591371"/>
                  </a:lnTo>
                  <a:lnTo>
                    <a:pt x="808964" y="1578900"/>
                  </a:lnTo>
                  <a:lnTo>
                    <a:pt x="758652" y="1565120"/>
                  </a:lnTo>
                  <a:lnTo>
                    <a:pt x="709467" y="1550063"/>
                  </a:lnTo>
                  <a:lnTo>
                    <a:pt x="661462" y="1533765"/>
                  </a:lnTo>
                  <a:lnTo>
                    <a:pt x="614691" y="1516257"/>
                  </a:lnTo>
                  <a:lnTo>
                    <a:pt x="569206" y="1497574"/>
                  </a:lnTo>
                  <a:lnTo>
                    <a:pt x="525060" y="1477748"/>
                  </a:lnTo>
                  <a:lnTo>
                    <a:pt x="482308" y="1456813"/>
                  </a:lnTo>
                  <a:lnTo>
                    <a:pt x="441000" y="1434802"/>
                  </a:lnTo>
                  <a:lnTo>
                    <a:pt x="401191" y="1411749"/>
                  </a:lnTo>
                  <a:lnTo>
                    <a:pt x="362933" y="1387687"/>
                  </a:lnTo>
                  <a:lnTo>
                    <a:pt x="326280" y="1362649"/>
                  </a:lnTo>
                  <a:lnTo>
                    <a:pt x="291284" y="1336668"/>
                  </a:lnTo>
                  <a:lnTo>
                    <a:pt x="257999" y="1309779"/>
                  </a:lnTo>
                  <a:lnTo>
                    <a:pt x="226477" y="1282013"/>
                  </a:lnTo>
                  <a:lnTo>
                    <a:pt x="196771" y="1253406"/>
                  </a:lnTo>
                  <a:lnTo>
                    <a:pt x="168935" y="1223989"/>
                  </a:lnTo>
                  <a:lnTo>
                    <a:pt x="143021" y="1193796"/>
                  </a:lnTo>
                  <a:lnTo>
                    <a:pt x="119082" y="1162861"/>
                  </a:lnTo>
                  <a:lnTo>
                    <a:pt x="97172" y="1131217"/>
                  </a:lnTo>
                  <a:lnTo>
                    <a:pt x="59648" y="1065934"/>
                  </a:lnTo>
                  <a:lnTo>
                    <a:pt x="30874" y="998215"/>
                  </a:lnTo>
                  <a:lnTo>
                    <a:pt x="11273" y="928327"/>
                  </a:lnTo>
                  <a:lnTo>
                    <a:pt x="1270" y="856534"/>
                  </a:lnTo>
                  <a:lnTo>
                    <a:pt x="0" y="820008"/>
                  </a:lnTo>
                  <a:close/>
                </a:path>
              </a:pathLst>
            </a:custGeom>
            <a:ln w="98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29374" y="3473912"/>
            <a:ext cx="2431415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b="1" dirty="0">
                <a:solidFill>
                  <a:srgbClr val="CC0000"/>
                </a:solidFill>
                <a:latin typeface="Arial"/>
                <a:cs typeface="Arial"/>
              </a:rPr>
              <a:t>Iniziativa</a:t>
            </a:r>
            <a:r>
              <a:rPr sz="1850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CC0000"/>
                </a:solidFill>
                <a:latin typeface="Arial"/>
                <a:cs typeface="Arial"/>
              </a:rPr>
              <a:t>dello</a:t>
            </a:r>
            <a:r>
              <a:rPr sz="1850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CC0000"/>
                </a:solidFill>
                <a:latin typeface="Arial"/>
                <a:cs typeface="Arial"/>
              </a:rPr>
              <a:t>spirito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12601" y="2729707"/>
            <a:ext cx="2617470" cy="1650364"/>
            <a:chOff x="6012601" y="2729707"/>
            <a:chExt cx="2617470" cy="1650364"/>
          </a:xfrm>
        </p:grpSpPr>
        <p:sp>
          <p:nvSpPr>
            <p:cNvPr id="9" name="object 9"/>
            <p:cNvSpPr/>
            <p:nvPr/>
          </p:nvSpPr>
          <p:spPr>
            <a:xfrm>
              <a:off x="6017531" y="2734637"/>
              <a:ext cx="2607945" cy="1640205"/>
            </a:xfrm>
            <a:custGeom>
              <a:avLst/>
              <a:gdLst/>
              <a:ahLst/>
              <a:cxnLst/>
              <a:rect l="l" t="t" r="r" b="b"/>
              <a:pathLst>
                <a:path w="2607945" h="1640204">
                  <a:moveTo>
                    <a:pt x="1303770" y="0"/>
                  </a:moveTo>
                  <a:lnTo>
                    <a:pt x="1245695" y="798"/>
                  </a:lnTo>
                  <a:lnTo>
                    <a:pt x="1188270" y="3173"/>
                  </a:lnTo>
                  <a:lnTo>
                    <a:pt x="1131549" y="7090"/>
                  </a:lnTo>
                  <a:lnTo>
                    <a:pt x="1075585" y="12516"/>
                  </a:lnTo>
                  <a:lnTo>
                    <a:pt x="1020430" y="19418"/>
                  </a:lnTo>
                  <a:lnTo>
                    <a:pt x="966137" y="27762"/>
                  </a:lnTo>
                  <a:lnTo>
                    <a:pt x="912760" y="37516"/>
                  </a:lnTo>
                  <a:lnTo>
                    <a:pt x="860352" y="48645"/>
                  </a:lnTo>
                  <a:lnTo>
                    <a:pt x="808964" y="61116"/>
                  </a:lnTo>
                  <a:lnTo>
                    <a:pt x="758652" y="74897"/>
                  </a:lnTo>
                  <a:lnTo>
                    <a:pt x="709467" y="89953"/>
                  </a:lnTo>
                  <a:lnTo>
                    <a:pt x="661462" y="106251"/>
                  </a:lnTo>
                  <a:lnTo>
                    <a:pt x="614691" y="123759"/>
                  </a:lnTo>
                  <a:lnTo>
                    <a:pt x="569206" y="142443"/>
                  </a:lnTo>
                  <a:lnTo>
                    <a:pt x="525060" y="162269"/>
                  </a:lnTo>
                  <a:lnTo>
                    <a:pt x="482308" y="183204"/>
                  </a:lnTo>
                  <a:lnTo>
                    <a:pt x="441000" y="205214"/>
                  </a:lnTo>
                  <a:lnTo>
                    <a:pt x="401191" y="228267"/>
                  </a:lnTo>
                  <a:lnTo>
                    <a:pt x="362933" y="252330"/>
                  </a:lnTo>
                  <a:lnTo>
                    <a:pt x="326280" y="277368"/>
                  </a:lnTo>
                  <a:lnTo>
                    <a:pt x="291284" y="303348"/>
                  </a:lnTo>
                  <a:lnTo>
                    <a:pt x="257999" y="330238"/>
                  </a:lnTo>
                  <a:lnTo>
                    <a:pt x="226477" y="358003"/>
                  </a:lnTo>
                  <a:lnTo>
                    <a:pt x="196771" y="386611"/>
                  </a:lnTo>
                  <a:lnTo>
                    <a:pt x="168934" y="416027"/>
                  </a:lnTo>
                  <a:lnTo>
                    <a:pt x="143021" y="446220"/>
                  </a:lnTo>
                  <a:lnTo>
                    <a:pt x="119082" y="477155"/>
                  </a:lnTo>
                  <a:lnTo>
                    <a:pt x="97172" y="508799"/>
                  </a:lnTo>
                  <a:lnTo>
                    <a:pt x="59648" y="574082"/>
                  </a:lnTo>
                  <a:lnTo>
                    <a:pt x="30874" y="641801"/>
                  </a:lnTo>
                  <a:lnTo>
                    <a:pt x="11273" y="711690"/>
                  </a:lnTo>
                  <a:lnTo>
                    <a:pt x="1270" y="783482"/>
                  </a:lnTo>
                  <a:lnTo>
                    <a:pt x="0" y="820008"/>
                  </a:lnTo>
                  <a:lnTo>
                    <a:pt x="1270" y="856534"/>
                  </a:lnTo>
                  <a:lnTo>
                    <a:pt x="11273" y="928326"/>
                  </a:lnTo>
                  <a:lnTo>
                    <a:pt x="30874" y="998215"/>
                  </a:lnTo>
                  <a:lnTo>
                    <a:pt x="59648" y="1065934"/>
                  </a:lnTo>
                  <a:lnTo>
                    <a:pt x="97172" y="1131217"/>
                  </a:lnTo>
                  <a:lnTo>
                    <a:pt x="119082" y="1162861"/>
                  </a:lnTo>
                  <a:lnTo>
                    <a:pt x="143021" y="1193796"/>
                  </a:lnTo>
                  <a:lnTo>
                    <a:pt x="168934" y="1223989"/>
                  </a:lnTo>
                  <a:lnTo>
                    <a:pt x="196771" y="1253405"/>
                  </a:lnTo>
                  <a:lnTo>
                    <a:pt x="226477" y="1282013"/>
                  </a:lnTo>
                  <a:lnTo>
                    <a:pt x="257999" y="1309778"/>
                  </a:lnTo>
                  <a:lnTo>
                    <a:pt x="291284" y="1336668"/>
                  </a:lnTo>
                  <a:lnTo>
                    <a:pt x="326280" y="1362648"/>
                  </a:lnTo>
                  <a:lnTo>
                    <a:pt x="362933" y="1387686"/>
                  </a:lnTo>
                  <a:lnTo>
                    <a:pt x="401191" y="1411749"/>
                  </a:lnTo>
                  <a:lnTo>
                    <a:pt x="441000" y="1434802"/>
                  </a:lnTo>
                  <a:lnTo>
                    <a:pt x="482308" y="1456813"/>
                  </a:lnTo>
                  <a:lnTo>
                    <a:pt x="525060" y="1477747"/>
                  </a:lnTo>
                  <a:lnTo>
                    <a:pt x="569206" y="1497573"/>
                  </a:lnTo>
                  <a:lnTo>
                    <a:pt x="614691" y="1516257"/>
                  </a:lnTo>
                  <a:lnTo>
                    <a:pt x="661462" y="1533765"/>
                  </a:lnTo>
                  <a:lnTo>
                    <a:pt x="709467" y="1550063"/>
                  </a:lnTo>
                  <a:lnTo>
                    <a:pt x="758652" y="1565119"/>
                  </a:lnTo>
                  <a:lnTo>
                    <a:pt x="808964" y="1578900"/>
                  </a:lnTo>
                  <a:lnTo>
                    <a:pt x="860352" y="1591371"/>
                  </a:lnTo>
                  <a:lnTo>
                    <a:pt x="912760" y="1602500"/>
                  </a:lnTo>
                  <a:lnTo>
                    <a:pt x="966137" y="1612254"/>
                  </a:lnTo>
                  <a:lnTo>
                    <a:pt x="1020430" y="1620598"/>
                  </a:lnTo>
                  <a:lnTo>
                    <a:pt x="1075585" y="1627500"/>
                  </a:lnTo>
                  <a:lnTo>
                    <a:pt x="1131549" y="1632926"/>
                  </a:lnTo>
                  <a:lnTo>
                    <a:pt x="1188270" y="1636843"/>
                  </a:lnTo>
                  <a:lnTo>
                    <a:pt x="1245695" y="1639218"/>
                  </a:lnTo>
                  <a:lnTo>
                    <a:pt x="1303770" y="1640017"/>
                  </a:lnTo>
                  <a:lnTo>
                    <a:pt x="1361845" y="1639218"/>
                  </a:lnTo>
                  <a:lnTo>
                    <a:pt x="1419270" y="1636843"/>
                  </a:lnTo>
                  <a:lnTo>
                    <a:pt x="1475991" y="1632926"/>
                  </a:lnTo>
                  <a:lnTo>
                    <a:pt x="1531955" y="1627500"/>
                  </a:lnTo>
                  <a:lnTo>
                    <a:pt x="1587110" y="1620598"/>
                  </a:lnTo>
                  <a:lnTo>
                    <a:pt x="1641403" y="1612254"/>
                  </a:lnTo>
                  <a:lnTo>
                    <a:pt x="1694780" y="1602500"/>
                  </a:lnTo>
                  <a:lnTo>
                    <a:pt x="1747188" y="1591371"/>
                  </a:lnTo>
                  <a:lnTo>
                    <a:pt x="1798575" y="1578900"/>
                  </a:lnTo>
                  <a:lnTo>
                    <a:pt x="1848888" y="1565119"/>
                  </a:lnTo>
                  <a:lnTo>
                    <a:pt x="1898073" y="1550063"/>
                  </a:lnTo>
                  <a:lnTo>
                    <a:pt x="1946078" y="1533765"/>
                  </a:lnTo>
                  <a:lnTo>
                    <a:pt x="1992849" y="1516257"/>
                  </a:lnTo>
                  <a:lnTo>
                    <a:pt x="2038334" y="1497573"/>
                  </a:lnTo>
                  <a:lnTo>
                    <a:pt x="2082479" y="1477747"/>
                  </a:lnTo>
                  <a:lnTo>
                    <a:pt x="2125232" y="1456813"/>
                  </a:lnTo>
                  <a:lnTo>
                    <a:pt x="2166540" y="1434802"/>
                  </a:lnTo>
                  <a:lnTo>
                    <a:pt x="2206349" y="1411749"/>
                  </a:lnTo>
                  <a:lnTo>
                    <a:pt x="2244606" y="1387686"/>
                  </a:lnTo>
                  <a:lnTo>
                    <a:pt x="2281260" y="1362648"/>
                  </a:lnTo>
                  <a:lnTo>
                    <a:pt x="2316256" y="1336668"/>
                  </a:lnTo>
                  <a:lnTo>
                    <a:pt x="2349541" y="1309778"/>
                  </a:lnTo>
                  <a:lnTo>
                    <a:pt x="2381063" y="1282013"/>
                  </a:lnTo>
                  <a:lnTo>
                    <a:pt x="2410769" y="1253405"/>
                  </a:lnTo>
                  <a:lnTo>
                    <a:pt x="2438605" y="1223989"/>
                  </a:lnTo>
                  <a:lnTo>
                    <a:pt x="2464519" y="1193796"/>
                  </a:lnTo>
                  <a:lnTo>
                    <a:pt x="2488458" y="1162861"/>
                  </a:lnTo>
                  <a:lnTo>
                    <a:pt x="2510368" y="1131217"/>
                  </a:lnTo>
                  <a:lnTo>
                    <a:pt x="2547892" y="1065934"/>
                  </a:lnTo>
                  <a:lnTo>
                    <a:pt x="2576666" y="998215"/>
                  </a:lnTo>
                  <a:lnTo>
                    <a:pt x="2596267" y="928326"/>
                  </a:lnTo>
                  <a:lnTo>
                    <a:pt x="2606270" y="856534"/>
                  </a:lnTo>
                  <a:lnTo>
                    <a:pt x="2607541" y="820008"/>
                  </a:lnTo>
                  <a:lnTo>
                    <a:pt x="2606270" y="783482"/>
                  </a:lnTo>
                  <a:lnTo>
                    <a:pt x="2596267" y="711690"/>
                  </a:lnTo>
                  <a:lnTo>
                    <a:pt x="2576666" y="641801"/>
                  </a:lnTo>
                  <a:lnTo>
                    <a:pt x="2547892" y="574082"/>
                  </a:lnTo>
                  <a:lnTo>
                    <a:pt x="2510368" y="508799"/>
                  </a:lnTo>
                  <a:lnTo>
                    <a:pt x="2488458" y="477155"/>
                  </a:lnTo>
                  <a:lnTo>
                    <a:pt x="2464519" y="446220"/>
                  </a:lnTo>
                  <a:lnTo>
                    <a:pt x="2438605" y="416027"/>
                  </a:lnTo>
                  <a:lnTo>
                    <a:pt x="2410769" y="386611"/>
                  </a:lnTo>
                  <a:lnTo>
                    <a:pt x="2381063" y="358003"/>
                  </a:lnTo>
                  <a:lnTo>
                    <a:pt x="2349541" y="330238"/>
                  </a:lnTo>
                  <a:lnTo>
                    <a:pt x="2316256" y="303348"/>
                  </a:lnTo>
                  <a:lnTo>
                    <a:pt x="2281260" y="277368"/>
                  </a:lnTo>
                  <a:lnTo>
                    <a:pt x="2244606" y="252330"/>
                  </a:lnTo>
                  <a:lnTo>
                    <a:pt x="2206349" y="228267"/>
                  </a:lnTo>
                  <a:lnTo>
                    <a:pt x="2166540" y="205214"/>
                  </a:lnTo>
                  <a:lnTo>
                    <a:pt x="2125232" y="183204"/>
                  </a:lnTo>
                  <a:lnTo>
                    <a:pt x="2082479" y="162269"/>
                  </a:lnTo>
                  <a:lnTo>
                    <a:pt x="2038334" y="142443"/>
                  </a:lnTo>
                  <a:lnTo>
                    <a:pt x="1992849" y="123759"/>
                  </a:lnTo>
                  <a:lnTo>
                    <a:pt x="1946078" y="106251"/>
                  </a:lnTo>
                  <a:lnTo>
                    <a:pt x="1898073" y="89953"/>
                  </a:lnTo>
                  <a:lnTo>
                    <a:pt x="1848888" y="74897"/>
                  </a:lnTo>
                  <a:lnTo>
                    <a:pt x="1798575" y="61116"/>
                  </a:lnTo>
                  <a:lnTo>
                    <a:pt x="1747188" y="48645"/>
                  </a:lnTo>
                  <a:lnTo>
                    <a:pt x="1694780" y="37516"/>
                  </a:lnTo>
                  <a:lnTo>
                    <a:pt x="1641403" y="27762"/>
                  </a:lnTo>
                  <a:lnTo>
                    <a:pt x="1587110" y="19418"/>
                  </a:lnTo>
                  <a:lnTo>
                    <a:pt x="1531955" y="12516"/>
                  </a:lnTo>
                  <a:lnTo>
                    <a:pt x="1475991" y="7090"/>
                  </a:lnTo>
                  <a:lnTo>
                    <a:pt x="1419270" y="3173"/>
                  </a:lnTo>
                  <a:lnTo>
                    <a:pt x="1361845" y="798"/>
                  </a:lnTo>
                  <a:lnTo>
                    <a:pt x="130377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17530" y="2734637"/>
              <a:ext cx="2607945" cy="1640205"/>
            </a:xfrm>
            <a:custGeom>
              <a:avLst/>
              <a:gdLst/>
              <a:ahLst/>
              <a:cxnLst/>
              <a:rect l="l" t="t" r="r" b="b"/>
              <a:pathLst>
                <a:path w="2607945" h="1640204">
                  <a:moveTo>
                    <a:pt x="0" y="820008"/>
                  </a:moveTo>
                  <a:lnTo>
                    <a:pt x="1270" y="783482"/>
                  </a:lnTo>
                  <a:lnTo>
                    <a:pt x="5045" y="747364"/>
                  </a:lnTo>
                  <a:lnTo>
                    <a:pt x="19901" y="676491"/>
                  </a:lnTo>
                  <a:lnTo>
                    <a:pt x="44141" y="607654"/>
                  </a:lnTo>
                  <a:lnTo>
                    <a:pt x="77343" y="541120"/>
                  </a:lnTo>
                  <a:lnTo>
                    <a:pt x="119082" y="477155"/>
                  </a:lnTo>
                  <a:lnTo>
                    <a:pt x="143021" y="446220"/>
                  </a:lnTo>
                  <a:lnTo>
                    <a:pt x="168935" y="416028"/>
                  </a:lnTo>
                  <a:lnTo>
                    <a:pt x="196771" y="386611"/>
                  </a:lnTo>
                  <a:lnTo>
                    <a:pt x="226477" y="358003"/>
                  </a:lnTo>
                  <a:lnTo>
                    <a:pt x="257999" y="330238"/>
                  </a:lnTo>
                  <a:lnTo>
                    <a:pt x="291284" y="303348"/>
                  </a:lnTo>
                  <a:lnTo>
                    <a:pt x="326280" y="277368"/>
                  </a:lnTo>
                  <a:lnTo>
                    <a:pt x="362934" y="252330"/>
                  </a:lnTo>
                  <a:lnTo>
                    <a:pt x="401191" y="228268"/>
                  </a:lnTo>
                  <a:lnTo>
                    <a:pt x="441000" y="205214"/>
                  </a:lnTo>
                  <a:lnTo>
                    <a:pt x="482308" y="183204"/>
                  </a:lnTo>
                  <a:lnTo>
                    <a:pt x="525061" y="162269"/>
                  </a:lnTo>
                  <a:lnTo>
                    <a:pt x="569206" y="142443"/>
                  </a:lnTo>
                  <a:lnTo>
                    <a:pt x="614691" y="123759"/>
                  </a:lnTo>
                  <a:lnTo>
                    <a:pt x="661462" y="106252"/>
                  </a:lnTo>
                  <a:lnTo>
                    <a:pt x="709467" y="89953"/>
                  </a:lnTo>
                  <a:lnTo>
                    <a:pt x="758652" y="74897"/>
                  </a:lnTo>
                  <a:lnTo>
                    <a:pt x="808965" y="61116"/>
                  </a:lnTo>
                  <a:lnTo>
                    <a:pt x="860352" y="48645"/>
                  </a:lnTo>
                  <a:lnTo>
                    <a:pt x="912761" y="37516"/>
                  </a:lnTo>
                  <a:lnTo>
                    <a:pt x="966138" y="27762"/>
                  </a:lnTo>
                  <a:lnTo>
                    <a:pt x="1020430" y="19418"/>
                  </a:lnTo>
                  <a:lnTo>
                    <a:pt x="1075585" y="12516"/>
                  </a:lnTo>
                  <a:lnTo>
                    <a:pt x="1131550" y="7090"/>
                  </a:lnTo>
                  <a:lnTo>
                    <a:pt x="1188271" y="3173"/>
                  </a:lnTo>
                  <a:lnTo>
                    <a:pt x="1245695" y="798"/>
                  </a:lnTo>
                  <a:lnTo>
                    <a:pt x="1303770" y="0"/>
                  </a:lnTo>
                  <a:lnTo>
                    <a:pt x="1361845" y="798"/>
                  </a:lnTo>
                  <a:lnTo>
                    <a:pt x="1419270" y="3173"/>
                  </a:lnTo>
                  <a:lnTo>
                    <a:pt x="1475991" y="7090"/>
                  </a:lnTo>
                  <a:lnTo>
                    <a:pt x="1531955" y="12516"/>
                  </a:lnTo>
                  <a:lnTo>
                    <a:pt x="1587110" y="19418"/>
                  </a:lnTo>
                  <a:lnTo>
                    <a:pt x="1641403" y="27762"/>
                  </a:lnTo>
                  <a:lnTo>
                    <a:pt x="1694780" y="37516"/>
                  </a:lnTo>
                  <a:lnTo>
                    <a:pt x="1747189" y="48645"/>
                  </a:lnTo>
                  <a:lnTo>
                    <a:pt x="1798576" y="61116"/>
                  </a:lnTo>
                  <a:lnTo>
                    <a:pt x="1848888" y="74897"/>
                  </a:lnTo>
                  <a:lnTo>
                    <a:pt x="1898074" y="89953"/>
                  </a:lnTo>
                  <a:lnTo>
                    <a:pt x="1946078" y="106252"/>
                  </a:lnTo>
                  <a:lnTo>
                    <a:pt x="1992849" y="123759"/>
                  </a:lnTo>
                  <a:lnTo>
                    <a:pt x="2038334" y="142443"/>
                  </a:lnTo>
                  <a:lnTo>
                    <a:pt x="2082480" y="162269"/>
                  </a:lnTo>
                  <a:lnTo>
                    <a:pt x="2125233" y="183204"/>
                  </a:lnTo>
                  <a:lnTo>
                    <a:pt x="2166540" y="205214"/>
                  </a:lnTo>
                  <a:lnTo>
                    <a:pt x="2206349" y="228268"/>
                  </a:lnTo>
                  <a:lnTo>
                    <a:pt x="2244607" y="252330"/>
                  </a:lnTo>
                  <a:lnTo>
                    <a:pt x="2281260" y="277368"/>
                  </a:lnTo>
                  <a:lnTo>
                    <a:pt x="2316256" y="303348"/>
                  </a:lnTo>
                  <a:lnTo>
                    <a:pt x="2349542" y="330238"/>
                  </a:lnTo>
                  <a:lnTo>
                    <a:pt x="2381064" y="358003"/>
                  </a:lnTo>
                  <a:lnTo>
                    <a:pt x="2410770" y="386611"/>
                  </a:lnTo>
                  <a:lnTo>
                    <a:pt x="2438606" y="416028"/>
                  </a:lnTo>
                  <a:lnTo>
                    <a:pt x="2464520" y="446220"/>
                  </a:lnTo>
                  <a:lnTo>
                    <a:pt x="2488459" y="477155"/>
                  </a:lnTo>
                  <a:lnTo>
                    <a:pt x="2510369" y="508800"/>
                  </a:lnTo>
                  <a:lnTo>
                    <a:pt x="2547892" y="574082"/>
                  </a:lnTo>
                  <a:lnTo>
                    <a:pt x="2576666" y="641801"/>
                  </a:lnTo>
                  <a:lnTo>
                    <a:pt x="2596267" y="711690"/>
                  </a:lnTo>
                  <a:lnTo>
                    <a:pt x="2606271" y="783482"/>
                  </a:lnTo>
                  <a:lnTo>
                    <a:pt x="2607541" y="820008"/>
                  </a:lnTo>
                  <a:lnTo>
                    <a:pt x="2606271" y="856534"/>
                  </a:lnTo>
                  <a:lnTo>
                    <a:pt x="2602495" y="892652"/>
                  </a:lnTo>
                  <a:lnTo>
                    <a:pt x="2587640" y="963526"/>
                  </a:lnTo>
                  <a:lnTo>
                    <a:pt x="2563400" y="1032363"/>
                  </a:lnTo>
                  <a:lnTo>
                    <a:pt x="2530198" y="1098897"/>
                  </a:lnTo>
                  <a:lnTo>
                    <a:pt x="2488459" y="1162861"/>
                  </a:lnTo>
                  <a:lnTo>
                    <a:pt x="2464520" y="1193796"/>
                  </a:lnTo>
                  <a:lnTo>
                    <a:pt x="2438606" y="1223989"/>
                  </a:lnTo>
                  <a:lnTo>
                    <a:pt x="2410770" y="1253406"/>
                  </a:lnTo>
                  <a:lnTo>
                    <a:pt x="2381064" y="1282013"/>
                  </a:lnTo>
                  <a:lnTo>
                    <a:pt x="2349542" y="1309779"/>
                  </a:lnTo>
                  <a:lnTo>
                    <a:pt x="2316256" y="1336668"/>
                  </a:lnTo>
                  <a:lnTo>
                    <a:pt x="2281260" y="1362649"/>
                  </a:lnTo>
                  <a:lnTo>
                    <a:pt x="2244607" y="1387687"/>
                  </a:lnTo>
                  <a:lnTo>
                    <a:pt x="2206349" y="1411749"/>
                  </a:lnTo>
                  <a:lnTo>
                    <a:pt x="2166540" y="1434802"/>
                  </a:lnTo>
                  <a:lnTo>
                    <a:pt x="2125233" y="1456813"/>
                  </a:lnTo>
                  <a:lnTo>
                    <a:pt x="2082480" y="1477748"/>
                  </a:lnTo>
                  <a:lnTo>
                    <a:pt x="2038334" y="1497574"/>
                  </a:lnTo>
                  <a:lnTo>
                    <a:pt x="1992849" y="1516257"/>
                  </a:lnTo>
                  <a:lnTo>
                    <a:pt x="1946078" y="1533765"/>
                  </a:lnTo>
                  <a:lnTo>
                    <a:pt x="1898074" y="1550063"/>
                  </a:lnTo>
                  <a:lnTo>
                    <a:pt x="1848888" y="1565120"/>
                  </a:lnTo>
                  <a:lnTo>
                    <a:pt x="1798576" y="1578900"/>
                  </a:lnTo>
                  <a:lnTo>
                    <a:pt x="1747189" y="1591371"/>
                  </a:lnTo>
                  <a:lnTo>
                    <a:pt x="1694780" y="1602500"/>
                  </a:lnTo>
                  <a:lnTo>
                    <a:pt x="1641403" y="1612254"/>
                  </a:lnTo>
                  <a:lnTo>
                    <a:pt x="1587110" y="1620598"/>
                  </a:lnTo>
                  <a:lnTo>
                    <a:pt x="1531955" y="1627500"/>
                  </a:lnTo>
                  <a:lnTo>
                    <a:pt x="1475991" y="1632926"/>
                  </a:lnTo>
                  <a:lnTo>
                    <a:pt x="1419270" y="1636843"/>
                  </a:lnTo>
                  <a:lnTo>
                    <a:pt x="1361845" y="1639218"/>
                  </a:lnTo>
                  <a:lnTo>
                    <a:pt x="1303770" y="1640017"/>
                  </a:lnTo>
                  <a:lnTo>
                    <a:pt x="1245695" y="1639218"/>
                  </a:lnTo>
                  <a:lnTo>
                    <a:pt x="1188271" y="1636843"/>
                  </a:lnTo>
                  <a:lnTo>
                    <a:pt x="1131550" y="1632926"/>
                  </a:lnTo>
                  <a:lnTo>
                    <a:pt x="1075585" y="1627500"/>
                  </a:lnTo>
                  <a:lnTo>
                    <a:pt x="1020430" y="1620598"/>
                  </a:lnTo>
                  <a:lnTo>
                    <a:pt x="966138" y="1612254"/>
                  </a:lnTo>
                  <a:lnTo>
                    <a:pt x="912761" y="1602500"/>
                  </a:lnTo>
                  <a:lnTo>
                    <a:pt x="860352" y="1591371"/>
                  </a:lnTo>
                  <a:lnTo>
                    <a:pt x="808965" y="1578900"/>
                  </a:lnTo>
                  <a:lnTo>
                    <a:pt x="758652" y="1565120"/>
                  </a:lnTo>
                  <a:lnTo>
                    <a:pt x="709467" y="1550063"/>
                  </a:lnTo>
                  <a:lnTo>
                    <a:pt x="661462" y="1533765"/>
                  </a:lnTo>
                  <a:lnTo>
                    <a:pt x="614691" y="1516257"/>
                  </a:lnTo>
                  <a:lnTo>
                    <a:pt x="569206" y="1497574"/>
                  </a:lnTo>
                  <a:lnTo>
                    <a:pt x="525061" y="1477748"/>
                  </a:lnTo>
                  <a:lnTo>
                    <a:pt x="482308" y="1456813"/>
                  </a:lnTo>
                  <a:lnTo>
                    <a:pt x="441000" y="1434802"/>
                  </a:lnTo>
                  <a:lnTo>
                    <a:pt x="401191" y="1411749"/>
                  </a:lnTo>
                  <a:lnTo>
                    <a:pt x="362934" y="1387687"/>
                  </a:lnTo>
                  <a:lnTo>
                    <a:pt x="326280" y="1362649"/>
                  </a:lnTo>
                  <a:lnTo>
                    <a:pt x="291284" y="1336668"/>
                  </a:lnTo>
                  <a:lnTo>
                    <a:pt x="257999" y="1309779"/>
                  </a:lnTo>
                  <a:lnTo>
                    <a:pt x="226477" y="1282013"/>
                  </a:lnTo>
                  <a:lnTo>
                    <a:pt x="196771" y="1253406"/>
                  </a:lnTo>
                  <a:lnTo>
                    <a:pt x="168935" y="1223989"/>
                  </a:lnTo>
                  <a:lnTo>
                    <a:pt x="143021" y="1193796"/>
                  </a:lnTo>
                  <a:lnTo>
                    <a:pt x="119082" y="1162861"/>
                  </a:lnTo>
                  <a:lnTo>
                    <a:pt x="97172" y="1131217"/>
                  </a:lnTo>
                  <a:lnTo>
                    <a:pt x="59648" y="1065934"/>
                  </a:lnTo>
                  <a:lnTo>
                    <a:pt x="30874" y="998215"/>
                  </a:lnTo>
                  <a:lnTo>
                    <a:pt x="11273" y="928327"/>
                  </a:lnTo>
                  <a:lnTo>
                    <a:pt x="1270" y="856534"/>
                  </a:lnTo>
                  <a:lnTo>
                    <a:pt x="0" y="820008"/>
                  </a:lnTo>
                  <a:close/>
                </a:path>
              </a:pathLst>
            </a:custGeom>
            <a:ln w="98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994989" y="3399963"/>
            <a:ext cx="2655570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b="1" spc="5">
                <a:solidFill>
                  <a:srgbClr val="7030A0"/>
                </a:solidFill>
                <a:latin typeface="Arial"/>
                <a:cs typeface="Arial"/>
              </a:rPr>
              <a:t>Risposta</a:t>
            </a:r>
            <a:r>
              <a:rPr sz="1850" b="1" spc="-4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50" b="1" smtClean="0">
                <a:solidFill>
                  <a:srgbClr val="7030A0"/>
                </a:solidFill>
                <a:latin typeface="Arial"/>
                <a:cs typeface="Arial"/>
              </a:rPr>
              <a:t>del</a:t>
            </a:r>
            <a:r>
              <a:rPr lang="it-IT" sz="1850" b="1" spc="-35" dirty="0" smtClean="0">
                <a:solidFill>
                  <a:srgbClr val="7030A0"/>
                </a:solidFill>
                <a:latin typeface="Arial"/>
                <a:cs typeface="Arial"/>
              </a:rPr>
              <a:t>l’educatore</a:t>
            </a:r>
            <a:endParaRPr sz="1850">
              <a:solidFill>
                <a:srgbClr val="7030A0"/>
              </a:solidFill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774396" y="4598038"/>
            <a:ext cx="79375" cy="746760"/>
            <a:chOff x="2774396" y="4598038"/>
            <a:chExt cx="79375" cy="746760"/>
          </a:xfrm>
        </p:grpSpPr>
        <p:sp>
          <p:nvSpPr>
            <p:cNvPr id="13" name="object 13"/>
            <p:cNvSpPr/>
            <p:nvPr/>
          </p:nvSpPr>
          <p:spPr>
            <a:xfrm>
              <a:off x="2813829" y="4598038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0"/>
                  </a:moveTo>
                  <a:lnTo>
                    <a:pt x="0" y="719941"/>
                  </a:lnTo>
                </a:path>
              </a:pathLst>
            </a:custGeom>
            <a:ln w="9858">
              <a:solidFill>
                <a:srgbClr val="D81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74396" y="5265394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8867" y="0"/>
                  </a:moveTo>
                  <a:lnTo>
                    <a:pt x="0" y="0"/>
                  </a:lnTo>
                  <a:lnTo>
                    <a:pt x="39433" y="78878"/>
                  </a:lnTo>
                  <a:lnTo>
                    <a:pt x="78867" y="0"/>
                  </a:lnTo>
                  <a:close/>
                </a:path>
              </a:pathLst>
            </a:custGeom>
            <a:solidFill>
              <a:srgbClr val="D8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244796" y="4448791"/>
            <a:ext cx="79375" cy="820419"/>
            <a:chOff x="7244796" y="4448791"/>
            <a:chExt cx="79375" cy="820419"/>
          </a:xfrm>
        </p:grpSpPr>
        <p:sp>
          <p:nvSpPr>
            <p:cNvPr id="16" name="object 16"/>
            <p:cNvSpPr/>
            <p:nvPr/>
          </p:nvSpPr>
          <p:spPr>
            <a:xfrm>
              <a:off x="7284229" y="4448791"/>
              <a:ext cx="0" cy="794385"/>
            </a:xfrm>
            <a:custGeom>
              <a:avLst/>
              <a:gdLst/>
              <a:ahLst/>
              <a:cxnLst/>
              <a:rect l="l" t="t" r="r" b="b"/>
              <a:pathLst>
                <a:path h="794385">
                  <a:moveTo>
                    <a:pt x="0" y="0"/>
                  </a:moveTo>
                  <a:lnTo>
                    <a:pt x="0" y="793770"/>
                  </a:lnTo>
                </a:path>
              </a:pathLst>
            </a:custGeom>
            <a:ln w="98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44796" y="5189978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8865" y="0"/>
                  </a:moveTo>
                  <a:lnTo>
                    <a:pt x="0" y="0"/>
                  </a:lnTo>
                  <a:lnTo>
                    <a:pt x="39432" y="78878"/>
                  </a:lnTo>
                  <a:lnTo>
                    <a:pt x="788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20696" y="5492098"/>
            <a:ext cx="2236470" cy="946785"/>
          </a:xfrm>
          <a:prstGeom prst="rect">
            <a:avLst/>
          </a:prstGeom>
          <a:solidFill>
            <a:srgbClr val="E4E4E4"/>
          </a:solidFill>
          <a:ln w="9859">
            <a:solidFill>
              <a:srgbClr val="FFFFF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marL="67945">
              <a:lnSpc>
                <a:spcPct val="100000"/>
              </a:lnSpc>
              <a:spcBef>
                <a:spcPts val="5"/>
              </a:spcBef>
            </a:pPr>
            <a:r>
              <a:rPr sz="1850" b="1" dirty="0">
                <a:solidFill>
                  <a:srgbClr val="CC0000"/>
                </a:solidFill>
                <a:latin typeface="Arial"/>
                <a:cs typeface="Arial"/>
              </a:rPr>
              <a:t>Dimensione</a:t>
            </a:r>
            <a:r>
              <a:rPr sz="1850" b="1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50" b="1" spc="5" dirty="0">
                <a:solidFill>
                  <a:srgbClr val="CC0000"/>
                </a:solidFill>
                <a:latin typeface="Arial"/>
                <a:cs typeface="Arial"/>
              </a:rPr>
              <a:t>divina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11638" y="5413219"/>
            <a:ext cx="2023110" cy="956944"/>
            <a:chOff x="6311638" y="5413219"/>
            <a:chExt cx="2023110" cy="956944"/>
          </a:xfrm>
        </p:grpSpPr>
        <p:sp>
          <p:nvSpPr>
            <p:cNvPr id="20" name="object 20"/>
            <p:cNvSpPr/>
            <p:nvPr/>
          </p:nvSpPr>
          <p:spPr>
            <a:xfrm>
              <a:off x="6316568" y="5418150"/>
              <a:ext cx="2012950" cy="946785"/>
            </a:xfrm>
            <a:custGeom>
              <a:avLst/>
              <a:gdLst/>
              <a:ahLst/>
              <a:cxnLst/>
              <a:rect l="l" t="t" r="r" b="b"/>
              <a:pathLst>
                <a:path w="2012950" h="946785">
                  <a:moveTo>
                    <a:pt x="2012751" y="0"/>
                  </a:moveTo>
                  <a:lnTo>
                    <a:pt x="0" y="0"/>
                  </a:lnTo>
                  <a:lnTo>
                    <a:pt x="0" y="946542"/>
                  </a:lnTo>
                  <a:lnTo>
                    <a:pt x="2012751" y="946542"/>
                  </a:lnTo>
                  <a:lnTo>
                    <a:pt x="2012751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16568" y="5418149"/>
              <a:ext cx="2012950" cy="946785"/>
            </a:xfrm>
            <a:custGeom>
              <a:avLst/>
              <a:gdLst/>
              <a:ahLst/>
              <a:cxnLst/>
              <a:rect l="l" t="t" r="r" b="b"/>
              <a:pathLst>
                <a:path w="2012950" h="946785">
                  <a:moveTo>
                    <a:pt x="0" y="0"/>
                  </a:moveTo>
                  <a:lnTo>
                    <a:pt x="2012751" y="0"/>
                  </a:lnTo>
                  <a:lnTo>
                    <a:pt x="2012751" y="946542"/>
                  </a:lnTo>
                  <a:lnTo>
                    <a:pt x="0" y="946542"/>
                  </a:lnTo>
                  <a:lnTo>
                    <a:pt x="0" y="0"/>
                  </a:lnTo>
                  <a:close/>
                </a:path>
              </a:pathLst>
            </a:custGeom>
            <a:ln w="98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27630" y="5736741"/>
            <a:ext cx="2195195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b="1" dirty="0">
                <a:solidFill>
                  <a:srgbClr val="7030A0"/>
                </a:solidFill>
                <a:latin typeface="Arial"/>
                <a:cs typeface="Arial"/>
              </a:rPr>
              <a:t>Dimensione</a:t>
            </a:r>
            <a:r>
              <a:rPr sz="1850" b="1" spc="-4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50" b="1" spc="5" dirty="0">
                <a:solidFill>
                  <a:srgbClr val="7030A0"/>
                </a:solidFill>
                <a:latin typeface="Arial"/>
                <a:cs typeface="Arial"/>
              </a:rPr>
              <a:t>umana</a:t>
            </a:r>
            <a:endParaRPr sz="1850">
              <a:solidFill>
                <a:srgbClr val="7030A0"/>
              </a:solidFill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527535" y="3505599"/>
            <a:ext cx="967740" cy="99060"/>
            <a:chOff x="4527535" y="3505599"/>
            <a:chExt cx="967740" cy="99060"/>
          </a:xfrm>
        </p:grpSpPr>
        <p:sp>
          <p:nvSpPr>
            <p:cNvPr id="24" name="object 24"/>
            <p:cNvSpPr/>
            <p:nvPr/>
          </p:nvSpPr>
          <p:spPr>
            <a:xfrm>
              <a:off x="4527535" y="3554899"/>
              <a:ext cx="934719" cy="0"/>
            </a:xfrm>
            <a:custGeom>
              <a:avLst/>
              <a:gdLst/>
              <a:ahLst/>
              <a:cxnLst/>
              <a:rect l="l" t="t" r="r" b="b"/>
              <a:pathLst>
                <a:path w="934720">
                  <a:moveTo>
                    <a:pt x="0" y="0"/>
                  </a:moveTo>
                  <a:lnTo>
                    <a:pt x="934719" y="0"/>
                  </a:lnTo>
                </a:path>
              </a:pathLst>
            </a:custGeom>
            <a:ln w="32866">
              <a:solidFill>
                <a:srgbClr val="D81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96533" y="3505599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60" h="99060">
                  <a:moveTo>
                    <a:pt x="0" y="0"/>
                  </a:moveTo>
                  <a:lnTo>
                    <a:pt x="0" y="98597"/>
                  </a:lnTo>
                  <a:lnTo>
                    <a:pt x="98583" y="49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1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311636" y="3876335"/>
            <a:ext cx="1193165" cy="99060"/>
            <a:chOff x="4311636" y="3876335"/>
            <a:chExt cx="1193165" cy="99060"/>
          </a:xfrm>
        </p:grpSpPr>
        <p:sp>
          <p:nvSpPr>
            <p:cNvPr id="27" name="object 27"/>
            <p:cNvSpPr/>
            <p:nvPr/>
          </p:nvSpPr>
          <p:spPr>
            <a:xfrm>
              <a:off x="4344497" y="3925634"/>
              <a:ext cx="1160145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1160144" y="0"/>
                  </a:moveTo>
                  <a:lnTo>
                    <a:pt x="0" y="0"/>
                  </a:lnTo>
                </a:path>
              </a:pathLst>
            </a:custGeom>
            <a:ln w="328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11636" y="3876335"/>
              <a:ext cx="99060" cy="99060"/>
            </a:xfrm>
            <a:custGeom>
              <a:avLst/>
              <a:gdLst/>
              <a:ahLst/>
              <a:cxnLst/>
              <a:rect l="l" t="t" r="r" b="b"/>
              <a:pathLst>
                <a:path w="99060" h="99060">
                  <a:moveTo>
                    <a:pt x="98583" y="0"/>
                  </a:moveTo>
                  <a:lnTo>
                    <a:pt x="0" y="49298"/>
                  </a:lnTo>
                  <a:lnTo>
                    <a:pt x="98583" y="98597"/>
                  </a:lnTo>
                  <a:lnTo>
                    <a:pt x="985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0" y="577850"/>
            <a:ext cx="9143999" cy="6501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150" b="1" spc="-20" dirty="0">
                <a:solidFill>
                  <a:srgbClr val="CC0000"/>
                </a:solidFill>
              </a:rPr>
              <a:t>Crescere</a:t>
            </a:r>
            <a:r>
              <a:rPr sz="4150" b="1" spc="-35" dirty="0">
                <a:solidFill>
                  <a:srgbClr val="CC0000"/>
                </a:solidFill>
              </a:rPr>
              <a:t> </a:t>
            </a:r>
            <a:r>
              <a:rPr sz="4150" b="1" spc="-5" dirty="0">
                <a:solidFill>
                  <a:srgbClr val="CC0000"/>
                </a:solidFill>
              </a:rPr>
              <a:t>nella</a:t>
            </a:r>
            <a:r>
              <a:rPr sz="4150" b="1" spc="-30" dirty="0">
                <a:solidFill>
                  <a:srgbClr val="CC0000"/>
                </a:solidFill>
              </a:rPr>
              <a:t> </a:t>
            </a:r>
            <a:r>
              <a:rPr sz="4150" b="1" spc="-45" dirty="0">
                <a:solidFill>
                  <a:srgbClr val="CC0000"/>
                </a:solidFill>
              </a:rPr>
              <a:t>“statura</a:t>
            </a:r>
            <a:r>
              <a:rPr sz="4150" b="1" spc="-30" dirty="0">
                <a:solidFill>
                  <a:srgbClr val="CC0000"/>
                </a:solidFill>
              </a:rPr>
              <a:t> </a:t>
            </a:r>
            <a:r>
              <a:rPr sz="4150" b="1" spc="-5" dirty="0">
                <a:solidFill>
                  <a:srgbClr val="CC0000"/>
                </a:solidFill>
              </a:rPr>
              <a:t>spirituale”</a:t>
            </a:r>
            <a:endParaRPr sz="4150" b="1"/>
          </a:p>
        </p:txBody>
      </p:sp>
      <p:sp>
        <p:nvSpPr>
          <p:cNvPr id="3" name="object 3"/>
          <p:cNvSpPr txBox="1"/>
          <p:nvPr/>
        </p:nvSpPr>
        <p:spPr>
          <a:xfrm>
            <a:off x="1170284" y="1853944"/>
            <a:ext cx="8291830" cy="489877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7030" marR="202565" indent="16510">
              <a:lnSpc>
                <a:spcPts val="2480"/>
              </a:lnSpc>
              <a:spcBef>
                <a:spcPts val="700"/>
              </a:spcBef>
            </a:pPr>
            <a:r>
              <a:rPr lang="it-IT" sz="4000" b="1" spc="5" dirty="0" smtClean="0">
                <a:solidFill>
                  <a:srgbClr val="7030A0"/>
                </a:solidFill>
                <a:latin typeface="Calibri"/>
                <a:cs typeface="Calibri"/>
              </a:rPr>
              <a:t>L’educatore </a:t>
            </a:r>
            <a:r>
              <a:rPr sz="2550" smtClean="0">
                <a:latin typeface="Calibri"/>
                <a:cs typeface="Calibri"/>
              </a:rPr>
              <a:t> </a:t>
            </a:r>
            <a:r>
              <a:rPr sz="2550" b="1" spc="5" dirty="0">
                <a:solidFill>
                  <a:srgbClr val="C00000"/>
                </a:solidFill>
                <a:latin typeface="Calibri"/>
                <a:cs typeface="Calibri"/>
              </a:rPr>
              <a:t>deve crescere, </a:t>
            </a:r>
            <a:r>
              <a:rPr sz="2550" b="1" dirty="0">
                <a:solidFill>
                  <a:srgbClr val="C00000"/>
                </a:solidFill>
                <a:latin typeface="Calibri"/>
                <a:cs typeface="Calibri"/>
              </a:rPr>
              <a:t>verso </a:t>
            </a:r>
            <a:r>
              <a:rPr sz="2550" b="1" spc="15" dirty="0">
                <a:solidFill>
                  <a:srgbClr val="C00000"/>
                </a:solidFill>
                <a:latin typeface="Calibri"/>
                <a:cs typeface="Calibri"/>
              </a:rPr>
              <a:t>quella </a:t>
            </a:r>
            <a:r>
              <a:rPr sz="2550" b="1" spc="5" dirty="0">
                <a:solidFill>
                  <a:srgbClr val="C00000"/>
                </a:solidFill>
                <a:latin typeface="Calibri"/>
                <a:cs typeface="Calibri"/>
              </a:rPr>
              <a:t>maturità </a:t>
            </a:r>
            <a:r>
              <a:rPr sz="2550" b="1" spc="15" dirty="0">
                <a:solidFill>
                  <a:srgbClr val="C00000"/>
                </a:solidFill>
                <a:latin typeface="Calibri"/>
                <a:cs typeface="Calibri"/>
              </a:rPr>
              <a:t>che </a:t>
            </a:r>
            <a:r>
              <a:rPr sz="2550" b="1" spc="10" dirty="0">
                <a:solidFill>
                  <a:srgbClr val="C00000"/>
                </a:solidFill>
                <a:latin typeface="Calibri"/>
                <a:cs typeface="Calibri"/>
              </a:rPr>
              <a:t>si </a:t>
            </a:r>
            <a:r>
              <a:rPr sz="255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50" b="1" spc="5" dirty="0">
                <a:solidFill>
                  <a:srgbClr val="C00000"/>
                </a:solidFill>
                <a:latin typeface="Calibri"/>
                <a:cs typeface="Calibri"/>
              </a:rPr>
              <a:t>commisura </a:t>
            </a:r>
            <a:r>
              <a:rPr sz="2550" b="1" spc="10" dirty="0">
                <a:solidFill>
                  <a:srgbClr val="C00000"/>
                </a:solidFill>
                <a:latin typeface="Calibri"/>
                <a:cs typeface="Calibri"/>
              </a:rPr>
              <a:t>come </a:t>
            </a:r>
            <a:r>
              <a:rPr sz="2550" b="1" spc="15" dirty="0">
                <a:solidFill>
                  <a:srgbClr val="C00000"/>
                </a:solidFill>
                <a:latin typeface="Calibri"/>
                <a:cs typeface="Calibri"/>
              </a:rPr>
              <a:t>dice</a:t>
            </a:r>
            <a:r>
              <a:rPr sz="255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50" b="1" spc="15" dirty="0">
                <a:solidFill>
                  <a:srgbClr val="C00000"/>
                </a:solidFill>
                <a:latin typeface="Calibri"/>
                <a:cs typeface="Calibri"/>
              </a:rPr>
              <a:t>san</a:t>
            </a:r>
            <a:r>
              <a:rPr sz="255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50" b="1" spc="5" dirty="0">
                <a:solidFill>
                  <a:srgbClr val="C00000"/>
                </a:solidFill>
                <a:latin typeface="Calibri"/>
                <a:cs typeface="Calibri"/>
              </a:rPr>
              <a:t>Paolo </a:t>
            </a:r>
            <a:r>
              <a:rPr sz="2550" b="1" spc="10">
                <a:solidFill>
                  <a:srgbClr val="C00000"/>
                </a:solidFill>
                <a:latin typeface="Calibri"/>
                <a:cs typeface="Calibri"/>
              </a:rPr>
              <a:t>alla </a:t>
            </a:r>
            <a:endParaRPr lang="it-IT" sz="2550" b="1" spc="1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marR="202565" indent="16510">
              <a:lnSpc>
                <a:spcPts val="2480"/>
              </a:lnSpc>
              <a:spcBef>
                <a:spcPts val="700"/>
              </a:spcBef>
            </a:pPr>
            <a:r>
              <a:rPr lang="it-IT" sz="2550" b="1" spc="10" dirty="0" smtClean="0">
                <a:solidFill>
                  <a:srgbClr val="C00000"/>
                </a:solidFill>
                <a:latin typeface="Calibri"/>
                <a:cs typeface="Calibri"/>
              </a:rPr>
              <a:t>   </a:t>
            </a:r>
            <a:r>
              <a:rPr sz="2550" spc="-5" smtClean="0">
                <a:solidFill>
                  <a:srgbClr val="FF0000"/>
                </a:solidFill>
                <a:latin typeface="Calibri"/>
                <a:cs typeface="Calibri"/>
              </a:rPr>
              <a:t>"</a:t>
            </a:r>
            <a:r>
              <a:rPr sz="3200" b="1" spc="-5" dirty="0">
                <a:solidFill>
                  <a:srgbClr val="7030A0"/>
                </a:solidFill>
                <a:latin typeface="Calibri"/>
                <a:cs typeface="Calibri"/>
              </a:rPr>
              <a:t>statura</a:t>
            </a:r>
            <a:r>
              <a:rPr sz="3200" b="1" spc="10" dirty="0">
                <a:solidFill>
                  <a:srgbClr val="7030A0"/>
                </a:solidFill>
                <a:latin typeface="Calibri"/>
                <a:cs typeface="Calibri"/>
              </a:rPr>
              <a:t> spirituale"</a:t>
            </a:r>
            <a:r>
              <a:rPr sz="3200" b="1" spc="5" dirty="0">
                <a:solidFill>
                  <a:srgbClr val="7030A0"/>
                </a:solidFill>
                <a:latin typeface="Calibri"/>
                <a:cs typeface="Calibri"/>
              </a:rPr>
              <a:t> di </a:t>
            </a:r>
            <a:r>
              <a:rPr sz="3200" b="1" spc="-56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200" b="1" spc="15" dirty="0">
                <a:solidFill>
                  <a:srgbClr val="7030A0"/>
                </a:solidFill>
                <a:latin typeface="Calibri"/>
                <a:cs typeface="Calibri"/>
              </a:rPr>
              <a:t>Gesù</a:t>
            </a:r>
            <a:r>
              <a:rPr sz="320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7030A0"/>
                </a:solidFill>
                <a:latin typeface="Calibri"/>
                <a:cs typeface="Calibri"/>
              </a:rPr>
              <a:t>Cristo</a:t>
            </a:r>
            <a:r>
              <a:rPr sz="200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(cf </a:t>
            </a:r>
            <a:r>
              <a:rPr sz="2000" spc="-10" dirty="0">
                <a:latin typeface="Calibri"/>
                <a:cs typeface="Calibri"/>
              </a:rPr>
              <a:t>Efesini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4,13).</a:t>
            </a:r>
            <a:endParaRPr sz="2000">
              <a:latin typeface="Calibri"/>
              <a:cs typeface="Calibri"/>
            </a:endParaRPr>
          </a:p>
          <a:p>
            <a:pPr marL="367030" marR="5080" indent="16510">
              <a:lnSpc>
                <a:spcPts val="2480"/>
              </a:lnSpc>
              <a:spcBef>
                <a:spcPts val="635"/>
              </a:spcBef>
            </a:pPr>
            <a:r>
              <a:rPr sz="2550" b="1" spc="5" dirty="0">
                <a:solidFill>
                  <a:srgbClr val="7030A0"/>
                </a:solidFill>
                <a:latin typeface="Calibri"/>
                <a:cs typeface="Calibri"/>
              </a:rPr>
              <a:t>Il </a:t>
            </a:r>
            <a:r>
              <a:rPr sz="2550" b="1" spc="15" dirty="0">
                <a:solidFill>
                  <a:srgbClr val="7030A0"/>
                </a:solidFill>
                <a:latin typeface="Calibri"/>
                <a:cs typeface="Calibri"/>
              </a:rPr>
              <a:t>primo annuncio </a:t>
            </a:r>
            <a:r>
              <a:rPr sz="2550" b="1" spc="10" dirty="0">
                <a:solidFill>
                  <a:srgbClr val="7030A0"/>
                </a:solidFill>
                <a:latin typeface="Calibri"/>
                <a:cs typeface="Calibri"/>
              </a:rPr>
              <a:t>cristiano </a:t>
            </a:r>
            <a:r>
              <a:rPr sz="2550" b="1" spc="15" dirty="0">
                <a:solidFill>
                  <a:srgbClr val="7030A0"/>
                </a:solidFill>
                <a:latin typeface="Calibri"/>
                <a:cs typeface="Calibri"/>
              </a:rPr>
              <a:t>è </a:t>
            </a:r>
            <a:r>
              <a:rPr sz="2550" b="1" spc="5">
                <a:solidFill>
                  <a:srgbClr val="7030A0"/>
                </a:solidFill>
                <a:latin typeface="Calibri"/>
                <a:cs typeface="Calibri"/>
              </a:rPr>
              <a:t>proprio </a:t>
            </a:r>
            <a:r>
              <a:rPr lang="it-IT" sz="2550" b="1" spc="5" dirty="0" smtClean="0">
                <a:solidFill>
                  <a:srgbClr val="7030A0"/>
                </a:solidFill>
                <a:latin typeface="Calibri"/>
                <a:cs typeface="Calibri"/>
              </a:rPr>
              <a:t>dell’educatore </a:t>
            </a:r>
            <a:r>
              <a:rPr sz="2550" spc="5" smtClean="0">
                <a:latin typeface="Calibri"/>
                <a:cs typeface="Calibri"/>
              </a:rPr>
              <a:t>con </a:t>
            </a:r>
            <a:r>
              <a:rPr sz="2550" spc="10" dirty="0">
                <a:latin typeface="Calibri"/>
                <a:cs typeface="Calibri"/>
              </a:rPr>
              <a:t>la </a:t>
            </a:r>
            <a:r>
              <a:rPr sz="3200" b="1" spc="15" dirty="0">
                <a:solidFill>
                  <a:srgbClr val="7030A0"/>
                </a:solidFill>
                <a:latin typeface="Calibri"/>
                <a:cs typeface="Calibri"/>
              </a:rPr>
              <a:t>sua </a:t>
            </a:r>
            <a:r>
              <a:rPr sz="3200" b="1" spc="-56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200" b="1" spc="5">
                <a:solidFill>
                  <a:srgbClr val="7030A0"/>
                </a:solidFill>
                <a:latin typeface="Calibri"/>
                <a:cs typeface="Calibri"/>
              </a:rPr>
              <a:t>vita</a:t>
            </a:r>
            <a:r>
              <a:rPr sz="32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200" b="1" spc="10" smtClean="0">
                <a:solidFill>
                  <a:srgbClr val="7030A0"/>
                </a:solidFill>
                <a:latin typeface="Calibri"/>
                <a:cs typeface="Calibri"/>
              </a:rPr>
              <a:t>cristiana</a:t>
            </a:r>
            <a:endParaRPr lang="it-IT" sz="3200" b="1" spc="10" dirty="0" smtClean="0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marR="5080" indent="16510">
              <a:lnSpc>
                <a:spcPts val="2480"/>
              </a:lnSpc>
              <a:spcBef>
                <a:spcPts val="635"/>
              </a:spcBef>
            </a:pPr>
            <a:r>
              <a:rPr lang="it-IT" sz="3200" b="1" spc="10" dirty="0" smtClean="0">
                <a:solidFill>
                  <a:srgbClr val="7030A0"/>
                </a:solidFill>
                <a:latin typeface="Calibri"/>
                <a:cs typeface="Calibri"/>
              </a:rPr>
              <a:t>              </a:t>
            </a:r>
            <a:r>
              <a:rPr sz="3200" b="1" spc="5" smtClean="0">
                <a:solidFill>
                  <a:srgbClr val="C00000"/>
                </a:solidFill>
                <a:latin typeface="Calibri"/>
                <a:cs typeface="Calibri"/>
              </a:rPr>
              <a:t>Il</a:t>
            </a:r>
            <a:r>
              <a:rPr sz="3200" b="1" spc="-5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15" dirty="0">
                <a:solidFill>
                  <a:srgbClr val="C00000"/>
                </a:solidFill>
                <a:latin typeface="Calibri"/>
                <a:cs typeface="Calibri"/>
              </a:rPr>
              <a:t>primo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fattore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10" dirty="0">
                <a:solidFill>
                  <a:srgbClr val="C00000"/>
                </a:solidFill>
                <a:latin typeface="Calibri"/>
                <a:cs typeface="Calibri"/>
              </a:rPr>
              <a:t>metodologico</a:t>
            </a:r>
            <a:endParaRPr sz="32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67310" algn="ctr">
              <a:lnSpc>
                <a:spcPct val="100000"/>
              </a:lnSpc>
              <a:spcBef>
                <a:spcPts val="45"/>
              </a:spcBef>
            </a:pPr>
            <a:r>
              <a:rPr sz="2550" spc="15" dirty="0">
                <a:solidFill>
                  <a:srgbClr val="CC0000"/>
                </a:solidFill>
                <a:latin typeface="Calibri"/>
                <a:cs typeface="Calibri"/>
              </a:rPr>
              <a:t>è</a:t>
            </a:r>
            <a:endParaRPr sz="2550">
              <a:latin typeface="Calibri"/>
              <a:cs typeface="Calibri"/>
            </a:endParaRPr>
          </a:p>
          <a:p>
            <a:pPr marL="67310" algn="ctr">
              <a:lnSpc>
                <a:spcPct val="100000"/>
              </a:lnSpc>
              <a:spcBef>
                <a:spcPts val="45"/>
              </a:spcBef>
            </a:pPr>
            <a:r>
              <a:rPr sz="3200" b="1" spc="10" dirty="0">
                <a:solidFill>
                  <a:srgbClr val="7030A0"/>
                </a:solidFill>
                <a:latin typeface="Calibri"/>
                <a:cs typeface="Calibri"/>
              </a:rPr>
              <a:t>la</a:t>
            </a:r>
            <a:r>
              <a:rPr sz="32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200" b="1" spc="10" dirty="0">
                <a:solidFill>
                  <a:srgbClr val="7030A0"/>
                </a:solidFill>
                <a:latin typeface="Calibri"/>
                <a:cs typeface="Calibri"/>
              </a:rPr>
              <a:t>sua</a:t>
            </a:r>
            <a:r>
              <a:rPr sz="320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7030A0"/>
                </a:solidFill>
                <a:latin typeface="Calibri"/>
                <a:cs typeface="Calibri"/>
              </a:rPr>
              <a:t>persona</a:t>
            </a:r>
            <a:endParaRPr sz="3200" b="1">
              <a:solidFill>
                <a:srgbClr val="7030A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Calibri"/>
              <a:cs typeface="Calibri"/>
            </a:endParaRPr>
          </a:p>
          <a:p>
            <a:pPr marL="367030" marR="502284" indent="-354965">
              <a:lnSpc>
                <a:spcPts val="2480"/>
              </a:lnSpc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550" spc="15" dirty="0">
                <a:latin typeface="Calibri"/>
                <a:cs typeface="Calibri"/>
              </a:rPr>
              <a:t>Anche dal </a:t>
            </a:r>
            <a:r>
              <a:rPr sz="2550" spc="5" dirty="0">
                <a:latin typeface="Calibri"/>
                <a:cs typeface="Calibri"/>
              </a:rPr>
              <a:t>punto </a:t>
            </a:r>
            <a:r>
              <a:rPr sz="2550" spc="10" dirty="0">
                <a:latin typeface="Calibri"/>
                <a:cs typeface="Calibri"/>
              </a:rPr>
              <a:t>di </a:t>
            </a:r>
            <a:r>
              <a:rPr sz="2550" dirty="0">
                <a:latin typeface="Calibri"/>
                <a:cs typeface="Calibri"/>
              </a:rPr>
              <a:t>vista contenutistico </a:t>
            </a:r>
            <a:r>
              <a:rPr sz="2550" spc="15" dirty="0">
                <a:latin typeface="Calibri"/>
                <a:cs typeface="Calibri"/>
              </a:rPr>
              <a:t>e </a:t>
            </a:r>
            <a:r>
              <a:rPr sz="2550" spc="-110" dirty="0">
                <a:latin typeface="Calibri"/>
                <a:cs typeface="Calibri"/>
              </a:rPr>
              <a:t>pedagogico-­‐ </a:t>
            </a:r>
            <a:r>
              <a:rPr sz="2550" spc="-105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didattico, </a:t>
            </a:r>
            <a:r>
              <a:rPr sz="2550" spc="5" dirty="0">
                <a:solidFill>
                  <a:srgbClr val="CC0000"/>
                </a:solidFill>
                <a:latin typeface="Calibri"/>
                <a:cs typeface="Calibri"/>
              </a:rPr>
              <a:t>il </a:t>
            </a:r>
            <a:r>
              <a:rPr sz="2550" spc="15" dirty="0">
                <a:solidFill>
                  <a:srgbClr val="CC0000"/>
                </a:solidFill>
                <a:latin typeface="Calibri"/>
                <a:cs typeface="Calibri"/>
              </a:rPr>
              <a:t>primo </a:t>
            </a:r>
            <a:r>
              <a:rPr sz="2550" spc="10" dirty="0">
                <a:solidFill>
                  <a:srgbClr val="CC0000"/>
                </a:solidFill>
                <a:latin typeface="Calibri"/>
                <a:cs typeface="Calibri"/>
              </a:rPr>
              <a:t>problema </a:t>
            </a:r>
            <a:r>
              <a:rPr sz="2550" spc="15">
                <a:solidFill>
                  <a:srgbClr val="CC0000"/>
                </a:solidFill>
                <a:latin typeface="Calibri"/>
                <a:cs typeface="Calibri"/>
              </a:rPr>
              <a:t>per </a:t>
            </a:r>
            <a:r>
              <a:rPr sz="2550" spc="10" smtClean="0">
                <a:solidFill>
                  <a:srgbClr val="CC0000"/>
                </a:solidFill>
                <a:latin typeface="Calibri"/>
                <a:cs typeface="Calibri"/>
              </a:rPr>
              <a:t>l</a:t>
            </a:r>
            <a:r>
              <a:rPr lang="it-IT" sz="2550" spc="10" dirty="0" smtClean="0">
                <a:solidFill>
                  <a:srgbClr val="CC0000"/>
                </a:solidFill>
                <a:latin typeface="Calibri"/>
                <a:cs typeface="Calibri"/>
              </a:rPr>
              <a:t>‘educazione </a:t>
            </a:r>
            <a:r>
              <a:rPr sz="2550" spc="5" smtClean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2550" spc="15" dirty="0">
                <a:solidFill>
                  <a:srgbClr val="CC0000"/>
                </a:solidFill>
                <a:latin typeface="Calibri"/>
                <a:cs typeface="Calibri"/>
              </a:rPr>
              <a:t>è </a:t>
            </a:r>
            <a:r>
              <a:rPr sz="2550" spc="15">
                <a:solidFill>
                  <a:srgbClr val="CC0000"/>
                </a:solidFill>
                <a:latin typeface="Calibri"/>
                <a:cs typeface="Calibri"/>
              </a:rPr>
              <a:t>dunque </a:t>
            </a:r>
            <a:endParaRPr lang="it-IT" sz="2550" spc="15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marL="367030" marR="502284" indent="-354965">
              <a:lnSpc>
                <a:spcPts val="2480"/>
              </a:lnSpc>
              <a:buFont typeface="Arial MT"/>
              <a:buChar char="•"/>
              <a:tabLst>
                <a:tab pos="367030" algn="l"/>
                <a:tab pos="367665" algn="l"/>
              </a:tabLst>
            </a:pPr>
            <a:endParaRPr lang="it-IT" sz="2550" b="1" spc="15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marL="367030" marR="502284" indent="-354965">
              <a:lnSpc>
                <a:spcPts val="2480"/>
              </a:lnSpc>
              <a:tabLst>
                <a:tab pos="367030" algn="l"/>
                <a:tab pos="367665" algn="l"/>
              </a:tabLst>
            </a:pPr>
            <a:r>
              <a:rPr lang="it-IT" sz="2550" b="1" spc="15" dirty="0" smtClean="0">
                <a:solidFill>
                  <a:srgbClr val="CC0000"/>
                </a:solidFill>
                <a:latin typeface="Calibri"/>
                <a:cs typeface="Calibri"/>
              </a:rPr>
              <a:t>						</a:t>
            </a:r>
            <a:r>
              <a:rPr lang="it-IT" sz="3600" b="1" spc="5" dirty="0" smtClean="0">
                <a:solidFill>
                  <a:srgbClr val="7030A0"/>
                </a:solidFill>
                <a:latin typeface="Calibri"/>
                <a:cs typeface="Calibri"/>
              </a:rPr>
              <a:t>l’Educatore</a:t>
            </a:r>
            <a:endParaRPr sz="3600" b="1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501650"/>
            <a:ext cx="8001000" cy="77649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950" b="1" i="1" spc="5" smtClean="0">
                <a:solidFill>
                  <a:srgbClr val="CC0000"/>
                </a:solidFill>
                <a:latin typeface="Calibri"/>
                <a:cs typeface="Calibri"/>
              </a:rPr>
              <a:t>L</a:t>
            </a:r>
            <a:r>
              <a:rPr lang="it-IT" sz="4950" b="1" i="1" spc="5" dirty="0" smtClean="0">
                <a:solidFill>
                  <a:srgbClr val="CC0000"/>
                </a:solidFill>
                <a:latin typeface="Calibri"/>
                <a:cs typeface="Calibri"/>
              </a:rPr>
              <a:t>‘educazione </a:t>
            </a:r>
            <a:r>
              <a:rPr lang="it-IT" sz="4950" b="1" i="1" spc="5" dirty="0" err="1" smtClean="0">
                <a:solidFill>
                  <a:srgbClr val="CC0000"/>
                </a:solidFill>
                <a:latin typeface="Calibri"/>
                <a:cs typeface="Calibri"/>
              </a:rPr>
              <a:t>allore</a:t>
            </a:r>
            <a:r>
              <a:rPr lang="it-IT" sz="4950" b="1" i="1" spc="5" dirty="0" smtClean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950" b="1" i="1" spc="-45" smtClean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950" b="1" i="1" spc="5" dirty="0">
                <a:solidFill>
                  <a:srgbClr val="CC0000"/>
                </a:solidFill>
                <a:latin typeface="Calibri"/>
                <a:cs typeface="Calibri"/>
              </a:rPr>
              <a:t>è…</a:t>
            </a:r>
            <a:endParaRPr sz="4950" b="1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274081" y="1784925"/>
            <a:ext cx="8145237" cy="49026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5609" algn="ctr">
              <a:lnSpc>
                <a:spcPct val="100000"/>
              </a:lnSpc>
              <a:spcBef>
                <a:spcPts val="90"/>
              </a:spcBef>
            </a:pPr>
            <a:r>
              <a:rPr b="1" spc="-10" dirty="0">
                <a:solidFill>
                  <a:srgbClr val="7030A0"/>
                </a:solidFill>
              </a:rPr>
              <a:t>una</a:t>
            </a:r>
            <a:r>
              <a:rPr b="1" spc="-25" dirty="0">
                <a:solidFill>
                  <a:srgbClr val="7030A0"/>
                </a:solidFill>
              </a:rPr>
              <a:t> </a:t>
            </a:r>
            <a:r>
              <a:rPr b="1" spc="-10" dirty="0">
                <a:solidFill>
                  <a:srgbClr val="7030A0"/>
                </a:solidFill>
              </a:rPr>
              <a:t>questione</a:t>
            </a:r>
            <a:r>
              <a:rPr b="1" spc="-25" dirty="0">
                <a:solidFill>
                  <a:srgbClr val="7030A0"/>
                </a:solidFill>
              </a:rPr>
              <a:t> </a:t>
            </a:r>
            <a:r>
              <a:rPr b="1" spc="-10" dirty="0">
                <a:solidFill>
                  <a:srgbClr val="7030A0"/>
                </a:solidFill>
              </a:rPr>
              <a:t>di</a:t>
            </a:r>
            <a:r>
              <a:rPr b="1" spc="-20" dirty="0">
                <a:solidFill>
                  <a:srgbClr val="7030A0"/>
                </a:solidFill>
              </a:rPr>
              <a:t> vita</a:t>
            </a:r>
          </a:p>
          <a:p>
            <a:pPr marL="1002665" marR="558165" indent="-128905">
              <a:lnSpc>
                <a:spcPct val="100000"/>
              </a:lnSpc>
              <a:spcBef>
                <a:spcPts val="3440"/>
              </a:spcBef>
            </a:pPr>
            <a:r>
              <a:rPr sz="3100" b="1" i="0" dirty="0">
                <a:latin typeface="Calibri"/>
                <a:cs typeface="Calibri"/>
              </a:rPr>
              <a:t>Non è in primo </a:t>
            </a:r>
            <a:r>
              <a:rPr sz="3100" b="1" i="0" spc="-5" dirty="0">
                <a:latin typeface="Calibri"/>
                <a:cs typeface="Calibri"/>
              </a:rPr>
              <a:t>luogo </a:t>
            </a:r>
            <a:r>
              <a:rPr sz="3100" b="1" i="0" dirty="0">
                <a:latin typeface="Calibri"/>
                <a:cs typeface="Calibri"/>
              </a:rPr>
              <a:t>quello che dice o </a:t>
            </a:r>
            <a:r>
              <a:rPr sz="3100" b="1" i="0" spc="-35" dirty="0">
                <a:latin typeface="Calibri"/>
                <a:cs typeface="Calibri"/>
              </a:rPr>
              <a:t>fa </a:t>
            </a:r>
            <a:r>
              <a:rPr sz="3100" b="1" i="0" spc="-30" dirty="0">
                <a:latin typeface="Calibri"/>
                <a:cs typeface="Calibri"/>
              </a:rPr>
              <a:t> </a:t>
            </a:r>
            <a:r>
              <a:rPr sz="3100" b="1" i="0" dirty="0">
                <a:solidFill>
                  <a:srgbClr val="7030A0"/>
                </a:solidFill>
                <a:latin typeface="Calibri"/>
                <a:cs typeface="Calibri"/>
              </a:rPr>
              <a:t>a </a:t>
            </a:r>
            <a:r>
              <a:rPr sz="3100" b="1" i="0" spc="-25" dirty="0">
                <a:solidFill>
                  <a:srgbClr val="7030A0"/>
                </a:solidFill>
                <a:latin typeface="Calibri"/>
                <a:cs typeface="Calibri"/>
              </a:rPr>
              <a:t>caratterizzare</a:t>
            </a:r>
            <a:r>
              <a:rPr sz="3100" b="1" i="0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100" b="1" i="0" dirty="0">
                <a:solidFill>
                  <a:srgbClr val="7030A0"/>
                </a:solidFill>
                <a:latin typeface="Calibri"/>
                <a:cs typeface="Calibri"/>
              </a:rPr>
              <a:t>la</a:t>
            </a:r>
            <a:r>
              <a:rPr sz="3100" b="1" i="0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100" b="1" i="0" spc="-10">
                <a:solidFill>
                  <a:srgbClr val="7030A0"/>
                </a:solidFill>
                <a:latin typeface="Calibri"/>
                <a:cs typeface="Calibri"/>
              </a:rPr>
              <a:t>persona</a:t>
            </a:r>
            <a:r>
              <a:rPr sz="3100" b="1" i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it-IT" sz="3100" b="1" i="0" dirty="0" smtClean="0">
                <a:solidFill>
                  <a:srgbClr val="7030A0"/>
                </a:solidFill>
                <a:latin typeface="Calibri"/>
                <a:cs typeface="Calibri"/>
              </a:rPr>
              <a:t>           				</a:t>
            </a:r>
            <a:r>
              <a:rPr sz="3600" b="1" i="0" smtClean="0">
                <a:solidFill>
                  <a:srgbClr val="7030A0"/>
                </a:solidFill>
                <a:latin typeface="Calibri"/>
                <a:cs typeface="Calibri"/>
              </a:rPr>
              <a:t>del</a:t>
            </a:r>
            <a:r>
              <a:rPr lang="it-IT" sz="3600" b="1" i="0" spc="5" dirty="0" smtClean="0">
                <a:solidFill>
                  <a:srgbClr val="7030A0"/>
                </a:solidFill>
              </a:rPr>
              <a:t>l’educatore</a:t>
            </a:r>
            <a:r>
              <a:rPr sz="3100" b="1" i="0" spc="-15" smtClean="0">
                <a:solidFill>
                  <a:srgbClr val="7030A0"/>
                </a:solidFill>
                <a:latin typeface="Calibri"/>
                <a:cs typeface="Calibri"/>
              </a:rPr>
              <a:t>;</a:t>
            </a:r>
            <a:endParaRPr sz="3650">
              <a:latin typeface="Calibri"/>
              <a:cs typeface="Calibri"/>
            </a:endParaRPr>
          </a:p>
          <a:p>
            <a:pPr marL="801370" marR="235585" indent="-478155">
              <a:lnSpc>
                <a:spcPts val="2980"/>
              </a:lnSpc>
            </a:pPr>
            <a:r>
              <a:rPr sz="3100" b="1" i="0" dirty="0">
                <a:latin typeface="Calibri"/>
                <a:cs typeface="Calibri"/>
              </a:rPr>
              <a:t>ciò che egli è in </a:t>
            </a:r>
            <a:r>
              <a:rPr sz="3100" b="1" i="0" spc="-15" dirty="0">
                <a:latin typeface="Calibri"/>
                <a:cs typeface="Calibri"/>
              </a:rPr>
              <a:t>profondità</a:t>
            </a:r>
            <a:r>
              <a:rPr sz="3100" i="0" spc="-15" dirty="0">
                <a:latin typeface="Calibri"/>
                <a:cs typeface="Calibri"/>
              </a:rPr>
              <a:t>, </a:t>
            </a:r>
            <a:r>
              <a:rPr sz="3100" i="0" spc="-5" dirty="0">
                <a:solidFill>
                  <a:srgbClr val="7030A0"/>
                </a:solidFill>
                <a:latin typeface="Calibri"/>
                <a:cs typeface="Calibri"/>
              </a:rPr>
              <a:t>nell’intimità </a:t>
            </a:r>
            <a:r>
              <a:rPr sz="3100" i="0" dirty="0">
                <a:solidFill>
                  <a:srgbClr val="7030A0"/>
                </a:solidFill>
                <a:latin typeface="Calibri"/>
                <a:cs typeface="Calibri"/>
              </a:rPr>
              <a:t>del suo </a:t>
            </a:r>
            <a:r>
              <a:rPr sz="3100" i="0" spc="-69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100" i="0" spc="-5" dirty="0">
                <a:solidFill>
                  <a:srgbClr val="7030A0"/>
                </a:solidFill>
                <a:latin typeface="Calibri"/>
                <a:cs typeface="Calibri"/>
              </a:rPr>
              <a:t>essere,</a:t>
            </a:r>
            <a:r>
              <a:rPr sz="3100" i="0" dirty="0">
                <a:solidFill>
                  <a:srgbClr val="7030A0"/>
                </a:solidFill>
                <a:latin typeface="Calibri"/>
                <a:cs typeface="Calibri"/>
              </a:rPr>
              <a:t> a </a:t>
            </a:r>
            <a:r>
              <a:rPr sz="3100" i="0" spc="-10">
                <a:solidFill>
                  <a:srgbClr val="7030A0"/>
                </a:solidFill>
                <a:latin typeface="Calibri"/>
                <a:cs typeface="Calibri"/>
              </a:rPr>
              <a:t>costruirlo</a:t>
            </a:r>
            <a:r>
              <a:rPr sz="3100" i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it-IT" sz="3100" i="0" spc="-15" dirty="0" smtClean="0">
                <a:solidFill>
                  <a:srgbClr val="7030A0"/>
                </a:solidFill>
              </a:rPr>
              <a:t>educatore</a:t>
            </a:r>
            <a:r>
              <a:rPr sz="3100" i="0" spc="-15" smtClean="0">
                <a:solidFill>
                  <a:srgbClr val="7030A0"/>
                </a:solidFill>
                <a:latin typeface="Calibri"/>
                <a:cs typeface="Calibri"/>
              </a:rPr>
              <a:t>.</a:t>
            </a:r>
            <a:r>
              <a:rPr sz="3100" i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endParaRPr lang="it-IT" sz="3100" i="0" dirty="0" smtClean="0">
              <a:solidFill>
                <a:srgbClr val="7030A0"/>
              </a:solidFill>
              <a:latin typeface="Calibri"/>
              <a:cs typeface="Calibri"/>
            </a:endParaRPr>
          </a:p>
          <a:p>
            <a:pPr marL="801370" marR="235585" indent="-478155">
              <a:lnSpc>
                <a:spcPts val="2980"/>
              </a:lnSpc>
            </a:pPr>
            <a:endParaRPr lang="it-IT" sz="3100" i="0" dirty="0" smtClean="0">
              <a:solidFill>
                <a:srgbClr val="7030A0"/>
              </a:solidFill>
              <a:latin typeface="Calibri"/>
              <a:cs typeface="Calibri"/>
            </a:endParaRPr>
          </a:p>
          <a:p>
            <a:pPr marL="801370" marR="235585" indent="-478155">
              <a:lnSpc>
                <a:spcPts val="2980"/>
              </a:lnSpc>
            </a:pPr>
            <a:r>
              <a:rPr sz="3100" b="1" i="0" smtClean="0">
                <a:solidFill>
                  <a:srgbClr val="7030A0"/>
                </a:solidFill>
                <a:latin typeface="Calibri"/>
                <a:cs typeface="Calibri"/>
              </a:rPr>
              <a:t>Il </a:t>
            </a:r>
            <a:r>
              <a:rPr sz="3100" b="1" i="0">
                <a:solidFill>
                  <a:srgbClr val="7030A0"/>
                </a:solidFill>
                <a:latin typeface="Calibri"/>
                <a:cs typeface="Calibri"/>
              </a:rPr>
              <a:t>servizio</a:t>
            </a:r>
            <a:r>
              <a:rPr sz="3100" b="1" i="0" spc="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100" b="1" i="0" smtClean="0">
                <a:solidFill>
                  <a:srgbClr val="7030A0"/>
                </a:solidFill>
                <a:latin typeface="Calibri"/>
                <a:cs typeface="Calibri"/>
              </a:rPr>
              <a:t>del</a:t>
            </a:r>
            <a:r>
              <a:rPr lang="it-IT" sz="3100" b="1" i="0" dirty="0" smtClean="0">
                <a:solidFill>
                  <a:srgbClr val="7030A0"/>
                </a:solidFill>
                <a:latin typeface="Calibri"/>
                <a:cs typeface="Calibri"/>
              </a:rPr>
              <a:t>l’educatore </a:t>
            </a:r>
            <a:r>
              <a:rPr sz="3100" b="1" i="0" spc="-15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100" i="0" dirty="0">
                <a:solidFill>
                  <a:srgbClr val="000000"/>
                </a:solidFill>
                <a:latin typeface="Calibri"/>
                <a:cs typeface="Calibri"/>
              </a:rPr>
              <a:t>non è quindi </a:t>
            </a:r>
            <a:r>
              <a:rPr sz="3100" i="0" spc="-5" dirty="0">
                <a:solidFill>
                  <a:srgbClr val="000000"/>
                </a:solidFill>
                <a:latin typeface="Calibri"/>
                <a:cs typeface="Calibri"/>
              </a:rPr>
              <a:t>questione </a:t>
            </a:r>
            <a:r>
              <a:rPr sz="3100" i="0" dirty="0">
                <a:solidFill>
                  <a:srgbClr val="000000"/>
                </a:solidFill>
                <a:latin typeface="Calibri"/>
                <a:cs typeface="Calibri"/>
              </a:rPr>
              <a:t>di </a:t>
            </a:r>
            <a:r>
              <a:rPr sz="3100" i="0" spc="-5" dirty="0">
                <a:solidFill>
                  <a:srgbClr val="000000"/>
                </a:solidFill>
                <a:latin typeface="Calibri"/>
                <a:cs typeface="Calibri"/>
              </a:rPr>
              <a:t>"mestiere", </a:t>
            </a:r>
            <a:r>
              <a:rPr sz="3100" i="0" spc="-6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100" b="1" i="0" dirty="0">
                <a:solidFill>
                  <a:srgbClr val="7030A0"/>
                </a:solidFill>
                <a:latin typeface="Calibri"/>
                <a:cs typeface="Calibri"/>
              </a:rPr>
              <a:t>ma</a:t>
            </a:r>
            <a:r>
              <a:rPr sz="3100" b="1" i="0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100" b="1" i="0" dirty="0">
                <a:solidFill>
                  <a:srgbClr val="7030A0"/>
                </a:solidFill>
                <a:latin typeface="Calibri"/>
                <a:cs typeface="Calibri"/>
              </a:rPr>
              <a:t>è </a:t>
            </a:r>
            <a:r>
              <a:rPr sz="3100" b="1" i="0" spc="-5" dirty="0">
                <a:solidFill>
                  <a:srgbClr val="7030A0"/>
                </a:solidFill>
                <a:latin typeface="Calibri"/>
                <a:cs typeface="Calibri"/>
              </a:rPr>
              <a:t>questione </a:t>
            </a:r>
            <a:r>
              <a:rPr sz="3100" b="1" i="0">
                <a:solidFill>
                  <a:srgbClr val="7030A0"/>
                </a:solidFill>
                <a:latin typeface="Calibri"/>
                <a:cs typeface="Calibri"/>
              </a:rPr>
              <a:t>di </a:t>
            </a:r>
            <a:r>
              <a:rPr lang="it-IT" sz="3100" b="1" i="0" dirty="0" smtClean="0">
                <a:solidFill>
                  <a:srgbClr val="7030A0"/>
                </a:solidFill>
                <a:latin typeface="Calibri"/>
                <a:cs typeface="Calibri"/>
              </a:rPr>
              <a:t>         				</a:t>
            </a:r>
            <a:r>
              <a:rPr sz="4400" b="1" i="0" spc="-5" smtClean="0">
                <a:solidFill>
                  <a:srgbClr val="C00000"/>
                </a:solidFill>
                <a:latin typeface="Calibri"/>
                <a:cs typeface="Calibri"/>
              </a:rPr>
              <a:t>vita</a:t>
            </a:r>
            <a:endParaRPr sz="4400" b="1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4566" y="397649"/>
            <a:ext cx="8584134" cy="14100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333115" marR="5080" indent="-3314065">
              <a:lnSpc>
                <a:spcPct val="100499"/>
              </a:lnSpc>
              <a:spcBef>
                <a:spcPts val="75"/>
              </a:spcBef>
            </a:pPr>
            <a:r>
              <a:rPr b="1" dirty="0">
                <a:solidFill>
                  <a:srgbClr val="CC0000"/>
                </a:solidFill>
              </a:rPr>
              <a:t>quindi</a:t>
            </a:r>
            <a:r>
              <a:rPr b="1" spc="-15" dirty="0">
                <a:solidFill>
                  <a:srgbClr val="CC0000"/>
                </a:solidFill>
              </a:rPr>
              <a:t> </a:t>
            </a:r>
            <a:r>
              <a:rPr b="1" dirty="0">
                <a:solidFill>
                  <a:srgbClr val="CC0000"/>
                </a:solidFill>
              </a:rPr>
              <a:t>la</a:t>
            </a:r>
            <a:r>
              <a:rPr b="1" spc="-15" dirty="0">
                <a:solidFill>
                  <a:srgbClr val="CC0000"/>
                </a:solidFill>
              </a:rPr>
              <a:t> </a:t>
            </a:r>
            <a:r>
              <a:rPr b="1" spc="-5">
                <a:solidFill>
                  <a:srgbClr val="7030A0"/>
                </a:solidFill>
              </a:rPr>
              <a:t>spiritualità</a:t>
            </a:r>
            <a:r>
              <a:rPr b="1" spc="-15">
                <a:solidFill>
                  <a:srgbClr val="CC0000"/>
                </a:solidFill>
              </a:rPr>
              <a:t> </a:t>
            </a:r>
            <a:r>
              <a:rPr b="1" smtClean="0">
                <a:solidFill>
                  <a:srgbClr val="CC0000"/>
                </a:solidFill>
              </a:rPr>
              <a:t>del</a:t>
            </a:r>
            <a:r>
              <a:rPr lang="it-IT" b="1" spc="-15" dirty="0" smtClean="0">
                <a:solidFill>
                  <a:srgbClr val="CC0000"/>
                </a:solidFill>
              </a:rPr>
              <a:t>l’educatore</a:t>
            </a:r>
            <a:r>
              <a:rPr b="1" spc="-25" smtClean="0">
                <a:solidFill>
                  <a:srgbClr val="CC0000"/>
                </a:solidFill>
              </a:rPr>
              <a:t> </a:t>
            </a:r>
            <a:r>
              <a:rPr b="1" spc="-1015" smtClean="0">
                <a:solidFill>
                  <a:srgbClr val="CC0000"/>
                </a:solidFill>
              </a:rPr>
              <a:t> </a:t>
            </a:r>
            <a:r>
              <a:rPr b="1" dirty="0">
                <a:solidFill>
                  <a:srgbClr val="7030A0"/>
                </a:solidFill>
              </a:rPr>
              <a:t>è …….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826073"/>
            <a:ext cx="8103870" cy="436054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544830" indent="-532765">
              <a:lnSpc>
                <a:spcPct val="100000"/>
              </a:lnSpc>
              <a:spcBef>
                <a:spcPts val="835"/>
              </a:spcBef>
              <a:buAutoNum type="alphaLcParenR"/>
              <a:tabLst>
                <a:tab pos="544830" algn="l"/>
                <a:tab pos="545465" algn="l"/>
              </a:tabLst>
            </a:pP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una</a:t>
            </a:r>
            <a:r>
              <a:rPr sz="2900" b="1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i="1" spc="-5" dirty="0">
                <a:solidFill>
                  <a:srgbClr val="7030A0"/>
                </a:solidFill>
                <a:latin typeface="Calibri"/>
                <a:cs typeface="Calibri"/>
              </a:rPr>
              <a:t>dimensione</a:t>
            </a:r>
            <a:r>
              <a:rPr sz="2900" b="1" i="1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i="1" spc="-10" dirty="0">
                <a:solidFill>
                  <a:srgbClr val="7030A0"/>
                </a:solidFill>
                <a:latin typeface="Calibri"/>
                <a:cs typeface="Calibri"/>
              </a:rPr>
              <a:t>permanente</a:t>
            </a: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,</a:t>
            </a:r>
            <a:endParaRPr sz="29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551180" marR="900430" indent="-539115">
              <a:lnSpc>
                <a:spcPts val="3440"/>
              </a:lnSpc>
              <a:spcBef>
                <a:spcPts val="880"/>
              </a:spcBef>
              <a:buFont typeface="Calibri"/>
              <a:buAutoNum type="alphaLcParenR"/>
              <a:tabLst>
                <a:tab pos="628015" algn="l"/>
                <a:tab pos="628650" algn="l"/>
              </a:tabLst>
            </a:pPr>
            <a:r>
              <a:rPr sz="2900" b="1" i="1" spc="-5" smtClean="0">
                <a:solidFill>
                  <a:srgbClr val="C00000"/>
                </a:solidFill>
                <a:latin typeface="Calibri"/>
                <a:cs typeface="Calibri"/>
              </a:rPr>
              <a:t>ciò </a:t>
            </a:r>
            <a:r>
              <a:rPr sz="2900" b="1" i="1" spc="-5" dirty="0">
                <a:solidFill>
                  <a:srgbClr val="C00000"/>
                </a:solidFill>
                <a:latin typeface="Calibri"/>
                <a:cs typeface="Calibri"/>
              </a:rPr>
              <a:t>che </a:t>
            </a:r>
            <a:r>
              <a:rPr sz="2900" b="1" i="1" spc="-20" dirty="0">
                <a:solidFill>
                  <a:srgbClr val="C00000"/>
                </a:solidFill>
                <a:latin typeface="Calibri"/>
                <a:cs typeface="Calibri"/>
              </a:rPr>
              <a:t>investe</a:t>
            </a:r>
            <a:r>
              <a:rPr sz="29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i="1" spc="-5" dirty="0">
                <a:solidFill>
                  <a:srgbClr val="C00000"/>
                </a:solidFill>
                <a:latin typeface="Calibri"/>
                <a:cs typeface="Calibri"/>
              </a:rPr>
              <a:t>la persona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9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modo </a:t>
            </a:r>
            <a:r>
              <a:rPr sz="2900" b="1" spc="-25" dirty="0">
                <a:solidFill>
                  <a:srgbClr val="C00000"/>
                </a:solidFill>
                <a:latin typeface="Calibri"/>
                <a:cs typeface="Calibri"/>
              </a:rPr>
              <a:t>organico, </a:t>
            </a:r>
            <a:r>
              <a:rPr sz="2900" b="1" spc="-6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unitario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e </a:t>
            </a:r>
            <a:r>
              <a:rPr sz="2900" b="1" spc="-20" dirty="0">
                <a:solidFill>
                  <a:srgbClr val="C00000"/>
                </a:solidFill>
                <a:latin typeface="Calibri"/>
                <a:cs typeface="Calibri"/>
              </a:rPr>
              <a:t>coerente</a:t>
            </a:r>
            <a:endParaRPr sz="29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551180" marR="623570" indent="-539115">
              <a:lnSpc>
                <a:spcPct val="98600"/>
              </a:lnSpc>
              <a:spcBef>
                <a:spcPts val="685"/>
              </a:spcBef>
              <a:buAutoNum type="alphaLcParenR"/>
              <a:tabLst>
                <a:tab pos="544830" algn="l"/>
                <a:tab pos="545465" algn="l"/>
                <a:tab pos="1801495" algn="l"/>
              </a:tabLst>
            </a:pP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Ciò</a:t>
            </a:r>
            <a:r>
              <a:rPr sz="290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che	anima i </a:t>
            </a:r>
            <a:r>
              <a:rPr sz="2900" b="1" spc="-15" dirty="0">
                <a:solidFill>
                  <a:srgbClr val="7030A0"/>
                </a:solidFill>
                <a:latin typeface="Calibri"/>
                <a:cs typeface="Calibri"/>
              </a:rPr>
              <a:t>diversi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momenti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 del</a:t>
            </a:r>
            <a:r>
              <a:rPr sz="29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suo </a:t>
            </a: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agire, </a:t>
            </a:r>
            <a:r>
              <a:rPr sz="2900" b="1" spc="-6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15" dirty="0">
                <a:solidFill>
                  <a:srgbClr val="7030A0"/>
                </a:solidFill>
                <a:latin typeface="Calibri"/>
                <a:cs typeface="Calibri"/>
              </a:rPr>
              <a:t>coinvolgendo</a:t>
            </a: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le </a:t>
            </a: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scelte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 pedagogiche e </a:t>
            </a:r>
            <a:r>
              <a:rPr sz="29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metodologiche</a:t>
            </a:r>
            <a:endParaRPr sz="29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551180" marR="5080" indent="-539115">
              <a:lnSpc>
                <a:spcPct val="100099"/>
              </a:lnSpc>
              <a:spcBef>
                <a:spcPts val="730"/>
              </a:spcBef>
              <a:tabLst>
                <a:tab pos="628015" algn="l"/>
                <a:tab pos="628650" algn="l"/>
              </a:tabLst>
            </a:pPr>
            <a:r>
              <a:rPr lang="it-IT" sz="2900" b="1" i="1" spc="-5" dirty="0" smtClean="0">
                <a:solidFill>
                  <a:srgbClr val="C00000"/>
                </a:solidFill>
                <a:latin typeface="Calibri"/>
                <a:cs typeface="Calibri"/>
              </a:rPr>
              <a:t>d. </a:t>
            </a:r>
            <a:r>
              <a:rPr sz="2900" b="1" i="1" spc="-5" smtClean="0">
                <a:solidFill>
                  <a:srgbClr val="C00000"/>
                </a:solidFill>
                <a:latin typeface="Calibri"/>
                <a:cs typeface="Calibri"/>
              </a:rPr>
              <a:t>la </a:t>
            </a:r>
            <a:r>
              <a:rPr sz="2900" b="1" i="1" spc="-15" dirty="0">
                <a:solidFill>
                  <a:srgbClr val="C00000"/>
                </a:solidFill>
                <a:latin typeface="Calibri"/>
                <a:cs typeface="Calibri"/>
              </a:rPr>
              <a:t>sintesi</a:t>
            </a:r>
            <a:r>
              <a:rPr sz="2900" b="1" i="1" spc="-5" dirty="0">
                <a:solidFill>
                  <a:srgbClr val="C00000"/>
                </a:solidFill>
                <a:latin typeface="Calibri"/>
                <a:cs typeface="Calibri"/>
              </a:rPr>
              <a:t> tra</a:t>
            </a:r>
            <a:r>
              <a:rPr sz="29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i="1" spc="-15" dirty="0">
                <a:solidFill>
                  <a:srgbClr val="C00000"/>
                </a:solidFill>
                <a:latin typeface="Calibri"/>
                <a:cs typeface="Calibri"/>
              </a:rPr>
              <a:t>vita</a:t>
            </a:r>
            <a:r>
              <a:rPr sz="2900" b="1" i="1" spc="-5" dirty="0">
                <a:solidFill>
                  <a:srgbClr val="C00000"/>
                </a:solidFill>
                <a:latin typeface="Calibri"/>
                <a:cs typeface="Calibri"/>
              </a:rPr>
              <a:t> e</a:t>
            </a:r>
            <a:r>
              <a:rPr sz="29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i="1" spc="-5" dirty="0">
                <a:solidFill>
                  <a:srgbClr val="C00000"/>
                </a:solidFill>
                <a:latin typeface="Calibri"/>
                <a:cs typeface="Calibri"/>
              </a:rPr>
              <a:t>la </a:t>
            </a:r>
            <a:r>
              <a:rPr sz="2900" b="1" i="1" spc="-15" dirty="0">
                <a:solidFill>
                  <a:srgbClr val="C00000"/>
                </a:solidFill>
                <a:latin typeface="Calibri"/>
                <a:cs typeface="Calibri"/>
              </a:rPr>
              <a:t>fede</a:t>
            </a:r>
            <a:r>
              <a:rPr sz="2900" spc="-15" dirty="0">
                <a:latin typeface="Calibri"/>
                <a:cs typeface="Calibri"/>
              </a:rPr>
              <a:t>,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C00000"/>
                </a:solidFill>
                <a:latin typeface="Calibri"/>
                <a:cs typeface="Calibri"/>
              </a:rPr>
              <a:t>il</a:t>
            </a:r>
            <a:r>
              <a:rPr sz="29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C00000"/>
                </a:solidFill>
                <a:latin typeface="Calibri"/>
                <a:cs typeface="Calibri"/>
              </a:rPr>
              <a:t>suo</a:t>
            </a:r>
            <a:r>
              <a:rPr sz="29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C00000"/>
                </a:solidFill>
                <a:latin typeface="Calibri"/>
                <a:cs typeface="Calibri"/>
              </a:rPr>
              <a:t>essere</a:t>
            </a:r>
            <a:r>
              <a:rPr sz="29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9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C00000"/>
                </a:solidFill>
                <a:latin typeface="Calibri"/>
                <a:cs typeface="Calibri"/>
              </a:rPr>
              <a:t>il</a:t>
            </a:r>
            <a:r>
              <a:rPr sz="29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C00000"/>
                </a:solidFill>
                <a:latin typeface="Calibri"/>
                <a:cs typeface="Calibri"/>
              </a:rPr>
              <a:t>suo </a:t>
            </a:r>
            <a:r>
              <a:rPr sz="29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C00000"/>
                </a:solidFill>
                <a:latin typeface="Calibri"/>
                <a:cs typeface="Calibri"/>
              </a:rPr>
              <a:t>agire,</a:t>
            </a:r>
            <a:r>
              <a:rPr sz="29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C00000"/>
                </a:solidFill>
                <a:latin typeface="Calibri"/>
                <a:cs typeface="Calibri"/>
              </a:rPr>
              <a:t>così</a:t>
            </a:r>
            <a:r>
              <a:rPr sz="29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C00000"/>
                </a:solidFill>
                <a:latin typeface="Calibri"/>
                <a:cs typeface="Calibri"/>
              </a:rPr>
              <a:t>da </a:t>
            </a:r>
            <a:r>
              <a:rPr sz="2900" spc="-15" dirty="0">
                <a:solidFill>
                  <a:srgbClr val="C00000"/>
                </a:solidFill>
                <a:latin typeface="Calibri"/>
                <a:cs typeface="Calibri"/>
              </a:rPr>
              <a:t>rendere</a:t>
            </a:r>
            <a:r>
              <a:rPr sz="29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C00000"/>
                </a:solidFill>
                <a:latin typeface="Calibri"/>
                <a:cs typeface="Calibri"/>
              </a:rPr>
              <a:t>più</a:t>
            </a:r>
            <a:r>
              <a:rPr sz="29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i="1" spc="-10" dirty="0">
                <a:solidFill>
                  <a:srgbClr val="C00000"/>
                </a:solidFill>
                <a:latin typeface="Calibri"/>
                <a:cs typeface="Calibri"/>
              </a:rPr>
              <a:t>trasparente</a:t>
            </a:r>
            <a:r>
              <a:rPr sz="2900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i="1" spc="-5" dirty="0">
                <a:solidFill>
                  <a:srgbClr val="C00000"/>
                </a:solidFill>
                <a:latin typeface="Calibri"/>
                <a:cs typeface="Calibri"/>
              </a:rPr>
              <a:t>e credibile</a:t>
            </a:r>
            <a:r>
              <a:rPr sz="2900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C00000"/>
                </a:solidFill>
                <a:latin typeface="Calibri"/>
                <a:cs typeface="Calibri"/>
              </a:rPr>
              <a:t>la </a:t>
            </a:r>
            <a:r>
              <a:rPr sz="2900" spc="-6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C00000"/>
                </a:solidFill>
                <a:latin typeface="Calibri"/>
                <a:cs typeface="Calibri"/>
              </a:rPr>
              <a:t>propria esperienza</a:t>
            </a:r>
            <a:r>
              <a:rPr sz="2900" spc="-5" dirty="0">
                <a:solidFill>
                  <a:srgbClr val="C00000"/>
                </a:solidFill>
                <a:latin typeface="Calibri"/>
                <a:cs typeface="Calibri"/>
              </a:rPr>
              <a:t> cristiana nella</a:t>
            </a:r>
            <a:r>
              <a:rPr sz="2900" spc="-10" dirty="0">
                <a:solidFill>
                  <a:srgbClr val="C00000"/>
                </a:solidFill>
                <a:latin typeface="Calibri"/>
                <a:cs typeface="Calibri"/>
              </a:rPr>
              <a:t> comunità".</a:t>
            </a:r>
            <a:endParaRPr sz="290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917700" y="1797050"/>
            <a:ext cx="6781800" cy="7136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spc="-55" dirty="0">
                <a:solidFill>
                  <a:srgbClr val="C00000"/>
                </a:solidFill>
              </a:rPr>
              <a:t>SPIRITUALITA’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32100" y="4768850"/>
            <a:ext cx="5410200" cy="7136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50" b="1" smtClean="0">
                <a:solidFill>
                  <a:srgbClr val="C00000"/>
                </a:solidFill>
                <a:latin typeface="Arial MT"/>
                <a:cs typeface="Arial MT"/>
              </a:rPr>
              <a:t>DEL</a:t>
            </a:r>
            <a:r>
              <a:rPr lang="it-IT" sz="4550" b="1" spc="-225" dirty="0" smtClean="0">
                <a:solidFill>
                  <a:srgbClr val="C00000"/>
                </a:solidFill>
                <a:latin typeface="Arial MT"/>
                <a:cs typeface="Arial MT"/>
              </a:rPr>
              <a:t>L’EDUCATORE</a:t>
            </a:r>
            <a:endParaRPr sz="4550" b="1">
              <a:solidFill>
                <a:srgbClr val="C00000"/>
              </a:solidFill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1100" y="5911850"/>
            <a:ext cx="66294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spc="-35" dirty="0">
                <a:solidFill>
                  <a:srgbClr val="C00000"/>
                </a:solidFill>
                <a:latin typeface="Arial Black"/>
                <a:cs typeface="Arial Black"/>
              </a:rPr>
              <a:t>TRATTI</a:t>
            </a:r>
            <a:r>
              <a:rPr sz="4400" spc="-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4400" spc="5" dirty="0">
                <a:solidFill>
                  <a:srgbClr val="C00000"/>
                </a:solidFill>
                <a:latin typeface="Arial Black"/>
                <a:cs typeface="Arial Black"/>
              </a:rPr>
              <a:t>ESSENZIALI</a:t>
            </a:r>
            <a:endParaRPr sz="440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700" y="2940050"/>
            <a:ext cx="2115243" cy="22926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6500" y="2863850"/>
            <a:ext cx="2196762" cy="21155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3898" y="1042035"/>
            <a:ext cx="6112192" cy="44960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7700" y="5683250"/>
            <a:ext cx="807720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5400" b="1" spc="-5" dirty="0" smtClean="0">
                <a:solidFill>
                  <a:srgbClr val="C00000"/>
                </a:solidFill>
                <a:latin typeface="Calibri"/>
                <a:cs typeface="Calibri"/>
              </a:rPr>
              <a:t>1. </a:t>
            </a:r>
            <a:r>
              <a:rPr sz="5400" b="1" spc="-5" smtClean="0">
                <a:solidFill>
                  <a:srgbClr val="C00000"/>
                </a:solidFill>
                <a:latin typeface="Calibri"/>
                <a:cs typeface="Calibri"/>
              </a:rPr>
              <a:t>Spiritualità</a:t>
            </a:r>
            <a:r>
              <a:rPr sz="5400" b="1" spc="-15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b="1" dirty="0">
                <a:solidFill>
                  <a:srgbClr val="C00000"/>
                </a:solidFill>
                <a:latin typeface="Calibri"/>
                <a:cs typeface="Calibri"/>
              </a:rPr>
              <a:t>del</a:t>
            </a:r>
            <a:r>
              <a:rPr sz="5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5400" b="1" dirty="0">
                <a:solidFill>
                  <a:srgbClr val="C00000"/>
                </a:solidFill>
                <a:latin typeface="Calibri"/>
                <a:cs typeface="Calibri"/>
              </a:rPr>
              <a:t>servizio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672" y="744715"/>
            <a:ext cx="765048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C00000"/>
                </a:solidFill>
                <a:latin typeface="Calibri"/>
                <a:cs typeface="Calibri"/>
              </a:rPr>
              <a:t>Quali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 i </a:t>
            </a:r>
            <a:r>
              <a:rPr b="1" spc="-10" dirty="0">
                <a:solidFill>
                  <a:srgbClr val="C00000"/>
                </a:solidFill>
                <a:latin typeface="Calibri"/>
                <a:cs typeface="Calibri"/>
              </a:rPr>
              <a:t>pilastri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C00000"/>
                </a:solidFill>
                <a:latin typeface="Calibri"/>
                <a:cs typeface="Calibri"/>
              </a:rPr>
              <a:t>della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C00000"/>
                </a:solidFill>
                <a:latin typeface="Calibri"/>
                <a:cs typeface="Calibri"/>
              </a:rPr>
              <a:t>spiritualità?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919676"/>
            <a:ext cx="8146415" cy="39664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spc="-5" smtClean="0">
                <a:solidFill>
                  <a:srgbClr val="C00000"/>
                </a:solidFill>
                <a:latin typeface="Calibri"/>
                <a:cs typeface="Calibri"/>
              </a:rPr>
              <a:t>Umiltà</a:t>
            </a:r>
            <a:r>
              <a:rPr lang="it-IT" sz="3300" b="1" spc="-5" dirty="0" smtClean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3300" b="1" spc="-10" smtClean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nei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15" dirty="0">
                <a:solidFill>
                  <a:srgbClr val="7030A0"/>
                </a:solidFill>
                <a:latin typeface="Calibri"/>
                <a:cs typeface="Calibri"/>
              </a:rPr>
              <a:t>confronti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del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compito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da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20" dirty="0">
                <a:solidFill>
                  <a:srgbClr val="7030A0"/>
                </a:solidFill>
                <a:latin typeface="Calibri"/>
                <a:cs typeface="Calibri"/>
              </a:rPr>
              <a:t>svolgere</a:t>
            </a:r>
            <a:endParaRPr sz="3300" b="1">
              <a:solidFill>
                <a:srgbClr val="7030A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9900"/>
              </a:buClr>
              <a:buFont typeface="Arial MT"/>
              <a:buChar char="•"/>
            </a:pPr>
            <a:endParaRPr sz="45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>
                <a:solidFill>
                  <a:srgbClr val="C00000"/>
                </a:solidFill>
                <a:latin typeface="Calibri"/>
                <a:cs typeface="Calibri"/>
              </a:rPr>
              <a:t>Fiducia</a:t>
            </a:r>
            <a:r>
              <a:rPr sz="3300" b="1" spc="-1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lang="it-IT" sz="3300" b="1" spc="-10" dirty="0" smtClean="0">
                <a:solidFill>
                  <a:srgbClr val="FF9900"/>
                </a:solidFill>
                <a:latin typeface="Calibri"/>
                <a:cs typeface="Calibri"/>
              </a:rPr>
              <a:t>:</a:t>
            </a:r>
            <a:r>
              <a:rPr sz="3300" b="1" spc="5" smtClean="0">
                <a:solidFill>
                  <a:srgbClr val="7030A0"/>
                </a:solidFill>
                <a:latin typeface="Calibri"/>
                <a:cs typeface="Calibri"/>
              </a:rPr>
              <a:t>da</a:t>
            </a:r>
            <a:r>
              <a:rPr sz="3300" b="1" spc="-1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riporre</a:t>
            </a:r>
            <a:r>
              <a:rPr sz="330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in</a:t>
            </a:r>
            <a:r>
              <a:rPr sz="330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Dio</a:t>
            </a:r>
            <a:endParaRPr sz="3300" b="1">
              <a:solidFill>
                <a:srgbClr val="7030A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9900"/>
              </a:buClr>
              <a:buFont typeface="Arial MT"/>
              <a:buChar char="•"/>
            </a:pPr>
            <a:endParaRPr sz="4600">
              <a:latin typeface="Calibri"/>
              <a:cs typeface="Calibri"/>
            </a:endParaRPr>
          </a:p>
          <a:p>
            <a:pPr marL="367030" marR="5080" indent="-354965">
              <a:lnSpc>
                <a:spcPct val="100000"/>
              </a:lnSpc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spc="-5" dirty="0">
                <a:solidFill>
                  <a:srgbClr val="C00000"/>
                </a:solidFill>
                <a:latin typeface="Calibri"/>
                <a:cs typeface="Calibri"/>
              </a:rPr>
              <a:t>Timore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5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3300" b="1" spc="-5" smtClean="0">
                <a:solidFill>
                  <a:srgbClr val="C00000"/>
                </a:solidFill>
                <a:latin typeface="Calibri"/>
                <a:cs typeface="Calibri"/>
              </a:rPr>
              <a:t>amore</a:t>
            </a:r>
            <a:r>
              <a:rPr lang="it-IT" sz="3300" spc="-5" dirty="0" smtClean="0">
                <a:solidFill>
                  <a:srgbClr val="7030A0"/>
                </a:solidFill>
                <a:latin typeface="Calibri"/>
                <a:cs typeface="Calibri"/>
              </a:rPr>
              <a:t>:</a:t>
            </a:r>
            <a:r>
              <a:rPr sz="330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7030A0"/>
                </a:solidFill>
                <a:latin typeface="Calibri"/>
                <a:cs typeface="Calibri"/>
              </a:rPr>
              <a:t>nei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-15" dirty="0">
                <a:solidFill>
                  <a:srgbClr val="7030A0"/>
                </a:solidFill>
                <a:latin typeface="Calibri"/>
                <a:cs typeface="Calibri"/>
              </a:rPr>
              <a:t>confronti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7030A0"/>
                </a:solidFill>
                <a:latin typeface="Calibri"/>
                <a:cs typeface="Calibri"/>
              </a:rPr>
              <a:t>del messaggio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7030A0"/>
                </a:solidFill>
                <a:latin typeface="Calibri"/>
                <a:cs typeface="Calibri"/>
              </a:rPr>
              <a:t>e </a:t>
            </a:r>
            <a:r>
              <a:rPr sz="3300" spc="-73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dei</a:t>
            </a:r>
            <a:r>
              <a:rPr sz="3300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-20" dirty="0">
                <a:solidFill>
                  <a:srgbClr val="7030A0"/>
                </a:solidFill>
                <a:latin typeface="Calibri"/>
                <a:cs typeface="Calibri"/>
              </a:rPr>
              <a:t>fratelli</a:t>
            </a:r>
            <a:endParaRPr sz="330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8351" y="397649"/>
            <a:ext cx="5492115" cy="14166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63880" marR="5080" indent="-551815">
              <a:lnSpc>
                <a:spcPct val="100499"/>
              </a:lnSpc>
              <a:spcBef>
                <a:spcPts val="75"/>
              </a:spcBef>
              <a:tabLst>
                <a:tab pos="1116330" algn="l"/>
                <a:tab pos="2266950" algn="l"/>
              </a:tabLst>
            </a:pPr>
            <a:r>
              <a:rPr b="1" spc="-20" dirty="0">
                <a:solidFill>
                  <a:srgbClr val="C00000"/>
                </a:solidFill>
                <a:latin typeface="Calibri"/>
                <a:cs typeface="Calibri"/>
              </a:rPr>
              <a:t>Salvezza	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prima</a:t>
            </a:r>
            <a:r>
              <a:rPr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latin typeface="Calibri"/>
                <a:cs typeface="Calibri"/>
              </a:rPr>
              <a:t>vissuta </a:t>
            </a:r>
            <a:r>
              <a:rPr b="1" spc="-10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e	</a:t>
            </a:r>
            <a:r>
              <a:rPr b="1" spc="-5" dirty="0">
                <a:solidFill>
                  <a:srgbClr val="C00000"/>
                </a:solidFill>
                <a:latin typeface="Calibri"/>
                <a:cs typeface="Calibri"/>
              </a:rPr>
              <a:t>poi</a:t>
            </a:r>
            <a:r>
              <a:rPr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C00000"/>
                </a:solidFill>
                <a:latin typeface="Calibri"/>
                <a:cs typeface="Calibri"/>
              </a:rPr>
              <a:t>testimoniata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771" y="1870442"/>
            <a:ext cx="8121650" cy="451802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b="1" spc="-35" dirty="0">
                <a:solidFill>
                  <a:srgbClr val="FF0000"/>
                </a:solidFill>
                <a:latin typeface="Calibri"/>
                <a:cs typeface="Calibri"/>
              </a:rPr>
              <a:t>Fare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i="1" spc="-10" dirty="0">
                <a:solidFill>
                  <a:srgbClr val="FF0000"/>
                </a:solidFill>
                <a:latin typeface="Calibri"/>
                <a:cs typeface="Calibri"/>
              </a:rPr>
              <a:t>esperienza</a:t>
            </a:r>
            <a:r>
              <a:rPr sz="29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i="1" spc="-5" dirty="0">
                <a:solidFill>
                  <a:srgbClr val="FF0000"/>
                </a:solidFill>
                <a:latin typeface="Calibri"/>
                <a:cs typeface="Calibri"/>
              </a:rPr>
              <a:t>personale</a:t>
            </a:r>
            <a:r>
              <a:rPr sz="29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FF0000"/>
                </a:solidFill>
                <a:latin typeface="Calibri"/>
                <a:cs typeface="Calibri"/>
              </a:rPr>
              <a:t>dono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900" b="1" spc="-20" dirty="0">
                <a:solidFill>
                  <a:srgbClr val="FF0000"/>
                </a:solidFill>
                <a:latin typeface="Calibri"/>
                <a:cs typeface="Calibri"/>
              </a:rPr>
              <a:t>salvezza</a:t>
            </a:r>
            <a:endParaRPr sz="2900" b="1">
              <a:solidFill>
                <a:srgbClr val="FF0000"/>
              </a:solidFill>
              <a:latin typeface="Calibri"/>
              <a:cs typeface="Calibri"/>
            </a:endParaRPr>
          </a:p>
          <a:p>
            <a:pPr marL="367030" marR="1358900" indent="-354965">
              <a:lnSpc>
                <a:spcPts val="3440"/>
              </a:lnSpc>
              <a:spcBef>
                <a:spcPts val="880"/>
              </a:spcBef>
              <a:buFont typeface="Arial MT"/>
              <a:buChar char="•"/>
              <a:tabLst>
                <a:tab pos="367030" algn="l"/>
                <a:tab pos="367665" algn="l"/>
                <a:tab pos="1634489" algn="l"/>
              </a:tabLst>
            </a:pPr>
            <a:r>
              <a:rPr sz="2900" b="1" spc="-15" dirty="0">
                <a:solidFill>
                  <a:srgbClr val="002060"/>
                </a:solidFill>
                <a:latin typeface="Calibri"/>
                <a:cs typeface="Calibri"/>
              </a:rPr>
              <a:t>Sentirsi	</a:t>
            </a:r>
            <a:r>
              <a:rPr sz="2900" b="1" spc="-5" dirty="0">
                <a:solidFill>
                  <a:srgbClr val="002060"/>
                </a:solidFill>
                <a:latin typeface="Calibri"/>
                <a:cs typeface="Calibri"/>
              </a:rPr>
              <a:t>un </a:t>
            </a:r>
            <a:r>
              <a:rPr sz="2900" b="1" spc="-35" dirty="0">
                <a:solidFill>
                  <a:srgbClr val="002060"/>
                </a:solidFill>
                <a:latin typeface="Calibri"/>
                <a:cs typeface="Calibri"/>
              </a:rPr>
              <a:t>“salvato”ancor</a:t>
            </a:r>
            <a:r>
              <a:rPr sz="29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002060"/>
                </a:solidFill>
                <a:latin typeface="Calibri"/>
                <a:cs typeface="Calibri"/>
              </a:rPr>
              <a:t>prima</a:t>
            </a:r>
            <a:r>
              <a:rPr sz="29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002060"/>
                </a:solidFill>
                <a:latin typeface="Calibri"/>
                <a:cs typeface="Calibri"/>
              </a:rPr>
              <a:t>di</a:t>
            </a:r>
            <a:r>
              <a:rPr sz="29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b="1" spc="-15" dirty="0">
                <a:solidFill>
                  <a:srgbClr val="002060"/>
                </a:solidFill>
                <a:latin typeface="Calibri"/>
                <a:cs typeface="Calibri"/>
              </a:rPr>
              <a:t>sentirsi </a:t>
            </a:r>
            <a:r>
              <a:rPr sz="2900" b="1" spc="-6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002060"/>
                </a:solidFill>
                <a:latin typeface="Calibri"/>
                <a:cs typeface="Calibri"/>
              </a:rPr>
              <a:t>annunciatore </a:t>
            </a:r>
            <a:r>
              <a:rPr sz="2900" b="1" spc="-5" dirty="0">
                <a:solidFill>
                  <a:srgbClr val="002060"/>
                </a:solidFill>
                <a:latin typeface="Calibri"/>
                <a:cs typeface="Calibri"/>
              </a:rPr>
              <a:t>di </a:t>
            </a:r>
            <a:r>
              <a:rPr sz="2900" b="1" spc="-20" dirty="0">
                <a:solidFill>
                  <a:srgbClr val="002060"/>
                </a:solidFill>
                <a:latin typeface="Calibri"/>
                <a:cs typeface="Calibri"/>
              </a:rPr>
              <a:t>salvezza</a:t>
            </a:r>
            <a:endParaRPr sz="29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367030" marR="232410" indent="-354965">
              <a:lnSpc>
                <a:spcPts val="3440"/>
              </a:lnSpc>
              <a:spcBef>
                <a:spcPts val="78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b="1" spc="-15" dirty="0">
                <a:solidFill>
                  <a:srgbClr val="FF0000"/>
                </a:solidFill>
                <a:latin typeface="Calibri"/>
                <a:cs typeface="Calibri"/>
              </a:rPr>
              <a:t>Considerare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20" dirty="0">
                <a:solidFill>
                  <a:srgbClr val="FF0000"/>
                </a:solidFill>
                <a:latin typeface="Calibri"/>
                <a:cs typeface="Calibri"/>
              </a:rPr>
              <a:t>salvezza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20" dirty="0">
                <a:solidFill>
                  <a:srgbClr val="FF0000"/>
                </a:solidFill>
                <a:latin typeface="Calibri"/>
                <a:cs typeface="Calibri"/>
              </a:rPr>
              <a:t>frutto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30" dirty="0">
                <a:solidFill>
                  <a:srgbClr val="FF0000"/>
                </a:solidFill>
                <a:latin typeface="Calibri"/>
                <a:cs typeface="Calibri"/>
              </a:rPr>
              <a:t>sforzo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FF0000"/>
                </a:solidFill>
                <a:latin typeface="Calibri"/>
                <a:cs typeface="Calibri"/>
              </a:rPr>
              <a:t>umano </a:t>
            </a:r>
            <a:r>
              <a:rPr sz="2900" b="1" spc="-6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FF0000"/>
                </a:solidFill>
                <a:latin typeface="Calibri"/>
                <a:cs typeface="Calibri"/>
              </a:rPr>
              <a:t>ma</a:t>
            </a:r>
            <a:r>
              <a:rPr sz="29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FF0000"/>
                </a:solidFill>
                <a:latin typeface="Calibri"/>
                <a:cs typeface="Calibri"/>
              </a:rPr>
              <a:t>della </a:t>
            </a:r>
            <a:r>
              <a:rPr sz="2900" b="1" spc="-15" dirty="0">
                <a:solidFill>
                  <a:srgbClr val="FF0000"/>
                </a:solidFill>
                <a:latin typeface="Calibri"/>
                <a:cs typeface="Calibri"/>
              </a:rPr>
              <a:t>grazia</a:t>
            </a:r>
            <a:endParaRPr sz="2900" b="1">
              <a:solidFill>
                <a:srgbClr val="FF0000"/>
              </a:solidFill>
              <a:latin typeface="Calibri"/>
              <a:cs typeface="Calibri"/>
            </a:endParaRPr>
          </a:p>
          <a:p>
            <a:pPr marL="367030" marR="5080" indent="-354965">
              <a:lnSpc>
                <a:spcPct val="102000"/>
              </a:lnSpc>
              <a:spcBef>
                <a:spcPts val="459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b="1" spc="-15" dirty="0">
                <a:solidFill>
                  <a:srgbClr val="002060"/>
                </a:solidFill>
                <a:latin typeface="Calibri"/>
                <a:cs typeface="Calibri"/>
              </a:rPr>
              <a:t>Considerare</a:t>
            </a:r>
            <a:r>
              <a:rPr sz="29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002060"/>
                </a:solidFill>
                <a:latin typeface="Calibri"/>
                <a:cs typeface="Calibri"/>
              </a:rPr>
              <a:t>la</a:t>
            </a:r>
            <a:r>
              <a:rPr sz="29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b="1" spc="-20" dirty="0">
                <a:solidFill>
                  <a:srgbClr val="002060"/>
                </a:solidFill>
                <a:latin typeface="Calibri"/>
                <a:cs typeface="Calibri"/>
              </a:rPr>
              <a:t>salvezza</a:t>
            </a:r>
            <a:r>
              <a:rPr sz="29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002060"/>
                </a:solidFill>
                <a:latin typeface="Calibri"/>
                <a:cs typeface="Calibri"/>
              </a:rPr>
              <a:t>non</a:t>
            </a:r>
            <a:r>
              <a:rPr sz="29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b="1" spc="-15" dirty="0">
                <a:solidFill>
                  <a:srgbClr val="002060"/>
                </a:solidFill>
                <a:latin typeface="Calibri"/>
                <a:cs typeface="Calibri"/>
              </a:rPr>
              <a:t>donata</a:t>
            </a:r>
            <a:r>
              <a:rPr sz="29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sz="29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002060"/>
                </a:solidFill>
                <a:latin typeface="Calibri"/>
                <a:cs typeface="Calibri"/>
              </a:rPr>
              <a:t>modo</a:t>
            </a:r>
            <a:r>
              <a:rPr sz="29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002060"/>
                </a:solidFill>
                <a:latin typeface="Calibri"/>
                <a:cs typeface="Calibri"/>
              </a:rPr>
              <a:t>pieno</a:t>
            </a:r>
            <a:r>
              <a:rPr sz="29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002060"/>
                </a:solidFill>
                <a:latin typeface="Calibri"/>
                <a:cs typeface="Calibri"/>
              </a:rPr>
              <a:t>e </a:t>
            </a:r>
            <a:r>
              <a:rPr sz="2900" b="1" spc="-6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900" b="1" spc="-15" dirty="0">
                <a:solidFill>
                  <a:srgbClr val="002060"/>
                </a:solidFill>
                <a:latin typeface="Calibri"/>
                <a:cs typeface="Calibri"/>
              </a:rPr>
              <a:t>definitivo</a:t>
            </a:r>
            <a:endParaRPr sz="29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367030" marR="314325" indent="-354965">
              <a:lnSpc>
                <a:spcPct val="113999"/>
              </a:lnSpc>
              <a:spcBef>
                <a:spcPts val="24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b="1" spc="-20" dirty="0">
                <a:solidFill>
                  <a:srgbClr val="FF0000"/>
                </a:solidFill>
                <a:latin typeface="Calibri"/>
                <a:cs typeface="Calibri"/>
              </a:rPr>
              <a:t>Spetta</a:t>
            </a:r>
            <a:r>
              <a:rPr sz="2900" b="1" spc="-5" dirty="0">
                <a:solidFill>
                  <a:srgbClr val="FF0000"/>
                </a:solidFill>
                <a:latin typeface="Calibri"/>
                <a:cs typeface="Calibri"/>
              </a:rPr>
              <a:t> a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FF0000"/>
                </a:solidFill>
                <a:latin typeface="Calibri"/>
                <a:cs typeface="Calibri"/>
              </a:rPr>
              <a:t>noi </a:t>
            </a:r>
            <a:r>
              <a:rPr sz="2900" b="1" spc="-10" dirty="0">
                <a:solidFill>
                  <a:srgbClr val="FF0000"/>
                </a:solidFill>
                <a:latin typeface="Calibri"/>
                <a:cs typeface="Calibri"/>
              </a:rPr>
              <a:t>impegnarci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15" dirty="0">
                <a:solidFill>
                  <a:srgbClr val="FF0000"/>
                </a:solidFill>
                <a:latin typeface="Calibri"/>
                <a:cs typeface="Calibri"/>
              </a:rPr>
              <a:t>cercarla</a:t>
            </a:r>
            <a:r>
              <a:rPr sz="2900" b="1" spc="-5" dirty="0">
                <a:solidFill>
                  <a:srgbClr val="FF0000"/>
                </a:solidFill>
                <a:latin typeface="Calibri"/>
                <a:cs typeface="Calibri"/>
              </a:rPr>
              <a:t> e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FF0000"/>
                </a:solidFill>
                <a:latin typeface="Calibri"/>
                <a:cs typeface="Calibri"/>
              </a:rPr>
              <a:t>ad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FF0000"/>
                </a:solidFill>
                <a:latin typeface="Calibri"/>
                <a:cs typeface="Calibri"/>
              </a:rPr>
              <a:t>accoglierla </a:t>
            </a:r>
            <a:r>
              <a:rPr sz="2900" b="1" spc="-6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00" b="1" spc="-15" dirty="0">
                <a:solidFill>
                  <a:srgbClr val="FF0000"/>
                </a:solidFill>
                <a:latin typeface="Calibri"/>
                <a:cs typeface="Calibri"/>
              </a:rPr>
              <a:t>con</a:t>
            </a:r>
            <a:r>
              <a:rPr sz="2900" b="1" spc="-10" dirty="0">
                <a:solidFill>
                  <a:srgbClr val="FF0000"/>
                </a:solidFill>
                <a:latin typeface="Calibri"/>
                <a:cs typeface="Calibri"/>
              </a:rPr>
              <a:t> umiltà</a:t>
            </a:r>
            <a:r>
              <a:rPr sz="2900" b="1" spc="-5" dirty="0">
                <a:solidFill>
                  <a:srgbClr val="FF0000"/>
                </a:solidFill>
                <a:latin typeface="Calibri"/>
                <a:cs typeface="Calibri"/>
              </a:rPr>
              <a:t> .</a:t>
            </a:r>
            <a:endParaRPr sz="2900" b="1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1334566" y="397649"/>
            <a:ext cx="8024267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94665" marR="5080" indent="-482600" algn="ctr">
              <a:lnSpc>
                <a:spcPct val="100299"/>
              </a:lnSpc>
              <a:spcBef>
                <a:spcPts val="110"/>
              </a:spcBef>
            </a:pPr>
            <a:r>
              <a:rPr lang="it-IT" sz="4000" b="1" spc="-195" dirty="0" smtClean="0">
                <a:solidFill>
                  <a:srgbClr val="C00000"/>
                </a:solidFill>
                <a:latin typeface="Arial"/>
                <a:cs typeface="Arial"/>
              </a:rPr>
              <a:t>1. Formare un Educatore di qualità</a:t>
            </a:r>
            <a:endParaRPr sz="40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31900" y="1949450"/>
            <a:ext cx="8077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</a:pPr>
            <a:r>
              <a:rPr lang="it-IT" sz="40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La passione educativa </a:t>
            </a:r>
            <a:r>
              <a:rPr lang="it-IT" sz="32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per i giovani non è solo nell'ordine </a:t>
            </a:r>
            <a:r>
              <a:rPr lang="it-IT" sz="32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dell'intenzionalità e</a:t>
            </a:r>
            <a:r>
              <a:rPr lang="it-IT" sz="32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ducativa,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</a:pPr>
            <a:endParaRPr lang="it-IT" sz="3200" dirty="0" smtClean="0">
              <a:solidFill>
                <a:srgbClr val="7030A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</a:pPr>
            <a:r>
              <a:rPr lang="it-IT" sz="32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cosa necessaria e doverosa, ma anche nella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</a:pPr>
            <a:endParaRPr lang="it-IT" sz="3200" dirty="0" smtClean="0">
              <a:solidFill>
                <a:srgbClr val="7030A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</a:pPr>
            <a:r>
              <a:rPr lang="it-IT" sz="32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qualità </a:t>
            </a:r>
            <a:r>
              <a:rPr lang="it-IT" sz="40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professionale</a:t>
            </a:r>
            <a:endParaRPr lang="it-IT" sz="4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3410" y="756217"/>
            <a:ext cx="619125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37335" algn="l"/>
              </a:tabLst>
            </a:pP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Cosa	e</a:t>
            </a:r>
            <a:r>
              <a:rPr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Chi</a:t>
            </a:r>
            <a:r>
              <a:rPr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C00000"/>
                </a:solidFill>
                <a:latin typeface="Calibri"/>
                <a:cs typeface="Calibri"/>
              </a:rPr>
              <a:t>testimoniare?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823969"/>
            <a:ext cx="8174990" cy="29706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67030" algn="l"/>
                <a:tab pos="367665" algn="l"/>
                <a:tab pos="935990" algn="l"/>
              </a:tabLst>
            </a:pP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La	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continua</a:t>
            </a:r>
            <a:r>
              <a:rPr sz="3300" b="1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15" dirty="0">
                <a:solidFill>
                  <a:srgbClr val="7030A0"/>
                </a:solidFill>
                <a:latin typeface="Calibri"/>
                <a:cs typeface="Calibri"/>
              </a:rPr>
              <a:t>conversione</a:t>
            </a:r>
            <a:endParaRPr sz="33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spc="-40" dirty="0">
                <a:solidFill>
                  <a:srgbClr val="C00000"/>
                </a:solidFill>
                <a:latin typeface="Calibri"/>
                <a:cs typeface="Calibri"/>
              </a:rPr>
              <a:t>L’esaltazione</a:t>
            </a:r>
            <a:r>
              <a:rPr sz="33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C00000"/>
                </a:solidFill>
                <a:latin typeface="Calibri"/>
                <a:cs typeface="Calibri"/>
              </a:rPr>
              <a:t>dell’iniziativa</a:t>
            </a:r>
            <a:r>
              <a:rPr sz="33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di</a:t>
            </a:r>
            <a:r>
              <a:rPr sz="33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Dio</a:t>
            </a:r>
            <a:endParaRPr sz="33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spc="-75" dirty="0">
                <a:solidFill>
                  <a:srgbClr val="7030A0"/>
                </a:solidFill>
                <a:latin typeface="Calibri"/>
                <a:cs typeface="Calibri"/>
              </a:rPr>
              <a:t>L’amore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misericordioso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di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 un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Dio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 che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perdona</a:t>
            </a:r>
            <a:endParaRPr sz="33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spc="5" dirty="0">
                <a:solidFill>
                  <a:srgbClr val="C00000"/>
                </a:solidFill>
                <a:latin typeface="Calibri"/>
                <a:cs typeface="Calibri"/>
              </a:rPr>
              <a:t>La</a:t>
            </a:r>
            <a:r>
              <a:rPr sz="33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C00000"/>
                </a:solidFill>
                <a:latin typeface="Calibri"/>
                <a:cs typeface="Calibri"/>
              </a:rPr>
              <a:t>propria</a:t>
            </a:r>
            <a:r>
              <a:rPr sz="33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“tensione”</a:t>
            </a:r>
            <a:r>
              <a:rPr sz="33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alla</a:t>
            </a:r>
            <a:r>
              <a:rPr sz="3300" b="1" spc="-10" dirty="0">
                <a:solidFill>
                  <a:srgbClr val="C00000"/>
                </a:solidFill>
                <a:latin typeface="Calibri"/>
                <a:cs typeface="Calibri"/>
              </a:rPr>
              <a:t> perfezione</a:t>
            </a:r>
            <a:endParaRPr sz="3300" b="1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500" y="730250"/>
            <a:ext cx="7924800" cy="66620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4970"/>
              </a:lnSpc>
              <a:spcBef>
                <a:spcPts val="195"/>
              </a:spcBef>
            </a:pPr>
            <a:r>
              <a:rPr lang="it-IT" sz="4150" b="1" spc="-25" dirty="0" smtClean="0">
                <a:solidFill>
                  <a:srgbClr val="C00000"/>
                </a:solidFill>
              </a:rPr>
              <a:t>Educatore </a:t>
            </a:r>
            <a:r>
              <a:rPr sz="4150" b="1" spc="-20" smtClean="0">
                <a:solidFill>
                  <a:srgbClr val="C00000"/>
                </a:solidFill>
              </a:rPr>
              <a:t> </a:t>
            </a:r>
            <a:r>
              <a:rPr sz="4150" b="1" spc="-20" dirty="0">
                <a:solidFill>
                  <a:srgbClr val="C00000"/>
                </a:solidFill>
              </a:rPr>
              <a:t>come </a:t>
            </a:r>
            <a:r>
              <a:rPr sz="4150" b="1" spc="-20">
                <a:solidFill>
                  <a:srgbClr val="C00000"/>
                </a:solidFill>
              </a:rPr>
              <a:t>testimone </a:t>
            </a:r>
            <a:r>
              <a:rPr sz="4150" b="1" spc="-919">
                <a:solidFill>
                  <a:srgbClr val="C00000"/>
                </a:solidFill>
              </a:rPr>
              <a:t> </a:t>
            </a:r>
            <a:endParaRPr sz="4150" b="1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8100" y="1492250"/>
            <a:ext cx="7870825" cy="54102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spc="-10" dirty="0">
                <a:solidFill>
                  <a:srgbClr val="C00000"/>
                </a:solidFill>
                <a:latin typeface="Calibri"/>
                <a:cs typeface="Calibri"/>
              </a:rPr>
              <a:t>Qualificato</a:t>
            </a:r>
            <a:r>
              <a:rPr sz="33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0" b="1" spc="-15" dirty="0">
                <a:solidFill>
                  <a:srgbClr val="C00000"/>
                </a:solidFill>
                <a:latin typeface="Calibri"/>
                <a:cs typeface="Calibri"/>
              </a:rPr>
              <a:t> coerente</a:t>
            </a:r>
            <a:endParaRPr sz="33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spc="-20" dirty="0">
                <a:solidFill>
                  <a:srgbClr val="7030A0"/>
                </a:solidFill>
                <a:latin typeface="Calibri"/>
                <a:cs typeface="Calibri"/>
              </a:rPr>
              <a:t>trasfigurato</a:t>
            </a:r>
            <a:endParaRPr sz="33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spc="-10" dirty="0">
                <a:solidFill>
                  <a:srgbClr val="C00000"/>
                </a:solidFill>
                <a:latin typeface="Calibri"/>
                <a:cs typeface="Calibri"/>
              </a:rPr>
              <a:t>Radicato 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nella</a:t>
            </a:r>
            <a:r>
              <a:rPr sz="3300" b="1" spc="-5" dirty="0">
                <a:solidFill>
                  <a:srgbClr val="C00000"/>
                </a:solidFill>
                <a:latin typeface="Calibri"/>
                <a:cs typeface="Calibri"/>
              </a:rPr>
              <a:t> propria</a:t>
            </a:r>
            <a:r>
              <a:rPr sz="33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C00000"/>
                </a:solidFill>
                <a:latin typeface="Calibri"/>
                <a:cs typeface="Calibri"/>
              </a:rPr>
              <a:t>comunità 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cristiana</a:t>
            </a:r>
            <a:endParaRPr sz="33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marR="337820" indent="-354965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367030" algn="l"/>
                <a:tab pos="367665" algn="l"/>
                <a:tab pos="3937000" algn="l"/>
              </a:tabLst>
            </a:pP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Non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di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 sé </a:t>
            </a:r>
            <a:r>
              <a:rPr sz="3300" b="1" spc="-10" dirty="0">
                <a:solidFill>
                  <a:srgbClr val="7030A0"/>
                </a:solidFill>
                <a:latin typeface="Calibri"/>
                <a:cs typeface="Calibri"/>
              </a:rPr>
              <a:t>stesso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ma	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della</a:t>
            </a:r>
            <a:r>
              <a:rPr sz="3300" b="1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comunità</a:t>
            </a:r>
            <a:r>
              <a:rPr sz="3300" b="1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che</a:t>
            </a:r>
            <a:r>
              <a:rPr sz="3300" b="1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si </a:t>
            </a:r>
            <a:r>
              <a:rPr sz="3300" b="1" spc="-73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7030A0"/>
                </a:solidFill>
                <a:latin typeface="Calibri"/>
                <a:cs typeface="Calibri"/>
              </a:rPr>
              <a:t>realizza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nella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Chiesa</a:t>
            </a:r>
            <a:endParaRPr sz="33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2753360">
              <a:lnSpc>
                <a:spcPct val="100000"/>
              </a:lnSpc>
              <a:spcBef>
                <a:spcPts val="775"/>
              </a:spcBef>
            </a:pPr>
            <a:r>
              <a:rPr sz="3300" b="1" spc="5" dirty="0">
                <a:solidFill>
                  <a:srgbClr val="C00000"/>
                </a:solidFill>
                <a:latin typeface="Calibri"/>
                <a:cs typeface="Calibri"/>
              </a:rPr>
              <a:t>Qual</a:t>
            </a:r>
            <a:r>
              <a:rPr sz="33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solidFill>
                  <a:srgbClr val="C00000"/>
                </a:solidFill>
                <a:latin typeface="Calibri"/>
                <a:cs typeface="Calibri"/>
              </a:rPr>
              <a:t>è</a:t>
            </a:r>
            <a:r>
              <a:rPr sz="33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la</a:t>
            </a:r>
            <a:r>
              <a:rPr sz="33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15" dirty="0">
                <a:solidFill>
                  <a:srgbClr val="C00000"/>
                </a:solidFill>
                <a:latin typeface="Calibri"/>
                <a:cs typeface="Calibri"/>
              </a:rPr>
              <a:t>strada?</a:t>
            </a:r>
            <a:endParaRPr sz="33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dirty="0">
                <a:solidFill>
                  <a:srgbClr val="0070C0"/>
                </a:solidFill>
                <a:latin typeface="Calibri"/>
                <a:cs typeface="Calibri"/>
              </a:rPr>
              <a:t>1) </a:t>
            </a:r>
            <a:r>
              <a:rPr sz="3300" b="1" dirty="0">
                <a:solidFill>
                  <a:srgbClr val="0070C0"/>
                </a:solidFill>
                <a:latin typeface="Calibri"/>
                <a:cs typeface="Calibri"/>
              </a:rPr>
              <a:t>via</a:t>
            </a:r>
            <a:r>
              <a:rPr sz="3300" b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0070C0"/>
                </a:solidFill>
                <a:latin typeface="Calibri"/>
                <a:cs typeface="Calibri"/>
              </a:rPr>
              <a:t>spirituale</a:t>
            </a:r>
            <a:r>
              <a:rPr sz="33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( </a:t>
            </a:r>
            <a:r>
              <a:rPr sz="3300" spc="-5" dirty="0">
                <a:solidFill>
                  <a:srgbClr val="C00000"/>
                </a:solidFill>
                <a:latin typeface="Calibri"/>
                <a:cs typeface="Calibri"/>
              </a:rPr>
              <a:t>ascolto</a:t>
            </a:r>
            <a:r>
              <a:rPr sz="33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della </a:t>
            </a:r>
            <a:r>
              <a:rPr sz="3300" spc="-20" dirty="0">
                <a:solidFill>
                  <a:srgbClr val="C00000"/>
                </a:solidFill>
                <a:latin typeface="Calibri"/>
                <a:cs typeface="Calibri"/>
              </a:rPr>
              <a:t>Parola</a:t>
            </a:r>
            <a:r>
              <a:rPr sz="33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di Dio)</a:t>
            </a:r>
            <a:endParaRPr sz="3300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marR="5080" indent="-35496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2) 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via della 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traduzione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del messaggio 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( </a:t>
            </a:r>
            <a:r>
              <a:rPr sz="3300" b="1" spc="-300" dirty="0">
                <a:solidFill>
                  <a:srgbClr val="7030A0"/>
                </a:solidFill>
                <a:latin typeface="Calibri"/>
                <a:cs typeface="Calibri"/>
              </a:rPr>
              <a:t>fede-­‐ </a:t>
            </a:r>
            <a:r>
              <a:rPr sz="3300" b="1" spc="-7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vita)</a:t>
            </a:r>
            <a:endParaRPr sz="3300" b="1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0100" y="806450"/>
            <a:ext cx="6459855" cy="7136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>
                <a:solidFill>
                  <a:srgbClr val="C00000"/>
                </a:solidFill>
              </a:rPr>
              <a:t>come </a:t>
            </a:r>
            <a:r>
              <a:rPr b="1" spc="-10" smtClean="0">
                <a:solidFill>
                  <a:srgbClr val="C00000"/>
                </a:solidFill>
              </a:rPr>
              <a:t>Insegnante</a:t>
            </a:r>
            <a:endParaRPr b="1" spc="-5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284" y="1826073"/>
            <a:ext cx="7983855" cy="4231543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367030" algn="l"/>
                <a:tab pos="367665" algn="l"/>
                <a:tab pos="1975485" algn="l"/>
                <a:tab pos="3673475" algn="l"/>
              </a:tabLst>
            </a:pPr>
            <a:r>
              <a:rPr sz="2900" b="1" spc="-5" smtClean="0">
                <a:solidFill>
                  <a:srgbClr val="C00000"/>
                </a:solidFill>
                <a:latin typeface="Calibri"/>
                <a:cs typeface="Calibri"/>
              </a:rPr>
              <a:t>Capace</a:t>
            </a:r>
            <a:r>
              <a:rPr sz="2900" b="1" spc="5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di	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esplicitare	</a:t>
            </a:r>
            <a:r>
              <a:rPr sz="2900" b="1" spc="-25" dirty="0">
                <a:solidFill>
                  <a:srgbClr val="C00000"/>
                </a:solidFill>
                <a:latin typeface="Calibri"/>
                <a:cs typeface="Calibri"/>
              </a:rPr>
              <a:t>tutta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la </a:t>
            </a:r>
            <a:r>
              <a:rPr sz="2900" b="1" spc="-15" dirty="0">
                <a:solidFill>
                  <a:srgbClr val="C00000"/>
                </a:solidFill>
                <a:latin typeface="Calibri"/>
                <a:cs typeface="Calibri"/>
              </a:rPr>
              <a:t>ricchezza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del </a:t>
            </a:r>
            <a:r>
              <a:rPr sz="2900" b="1" spc="-20" dirty="0">
                <a:solidFill>
                  <a:srgbClr val="C00000"/>
                </a:solidFill>
                <a:latin typeface="Calibri"/>
                <a:cs typeface="Calibri"/>
              </a:rPr>
              <a:t>Mistero</a:t>
            </a:r>
            <a:endParaRPr sz="29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Impegnato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 a </a:t>
            </a:r>
            <a:r>
              <a:rPr sz="2900" b="1" spc="-15" dirty="0">
                <a:solidFill>
                  <a:srgbClr val="7030A0"/>
                </a:solidFill>
                <a:latin typeface="Calibri"/>
                <a:cs typeface="Calibri"/>
              </a:rPr>
              <a:t>spiegare</a:t>
            </a:r>
            <a:r>
              <a:rPr sz="29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e </a:t>
            </a:r>
            <a:r>
              <a:rPr sz="2900" b="1" spc="-20" dirty="0">
                <a:solidFill>
                  <a:srgbClr val="7030A0"/>
                </a:solidFill>
                <a:latin typeface="Calibri"/>
                <a:cs typeface="Calibri"/>
              </a:rPr>
              <a:t>motivare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15" dirty="0">
                <a:solidFill>
                  <a:srgbClr val="7030A0"/>
                </a:solidFill>
                <a:latin typeface="Calibri"/>
                <a:cs typeface="Calibri"/>
              </a:rPr>
              <a:t>gradualmente</a:t>
            </a:r>
            <a:endParaRPr sz="29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534035" indent="-521334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533400" algn="l"/>
                <a:tab pos="534035" algn="l"/>
                <a:tab pos="1232535" algn="l"/>
              </a:tabLst>
            </a:pP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che	</a:t>
            </a:r>
            <a:r>
              <a:rPr sz="2900" b="1" spc="-25" dirty="0">
                <a:solidFill>
                  <a:srgbClr val="7030A0"/>
                </a:solidFill>
                <a:latin typeface="Calibri"/>
                <a:cs typeface="Calibri"/>
              </a:rPr>
              <a:t>trasmette</a:t>
            </a: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40" dirty="0">
                <a:solidFill>
                  <a:srgbClr val="7030A0"/>
                </a:solidFill>
                <a:latin typeface="Calibri"/>
                <a:cs typeface="Calibri"/>
              </a:rPr>
              <a:t>l’amore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 di</a:t>
            </a: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Dio </a:t>
            </a:r>
            <a:r>
              <a:rPr sz="2900" b="1" spc="-20" dirty="0">
                <a:solidFill>
                  <a:srgbClr val="7030A0"/>
                </a:solidFill>
                <a:latin typeface="Calibri"/>
                <a:cs typeface="Calibri"/>
              </a:rPr>
              <a:t>salvatore</a:t>
            </a:r>
            <a:endParaRPr sz="29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45440" marR="1167765" indent="-333375">
              <a:lnSpc>
                <a:spcPct val="119000"/>
              </a:lnSpc>
              <a:spcBef>
                <a:spcPts val="10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b="1" spc="-25" dirty="0">
                <a:solidFill>
                  <a:srgbClr val="C00000"/>
                </a:solidFill>
                <a:latin typeface="Calibri"/>
                <a:cs typeface="Calibri"/>
              </a:rPr>
              <a:t>Eco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 dello </a:t>
            </a:r>
            <a:r>
              <a:rPr sz="2900" b="1" spc="-15" dirty="0">
                <a:solidFill>
                  <a:srgbClr val="C00000"/>
                </a:solidFill>
                <a:latin typeface="Calibri"/>
                <a:cs typeface="Calibri"/>
              </a:rPr>
              <a:t>Spirito,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15" dirty="0">
                <a:solidFill>
                  <a:srgbClr val="C00000"/>
                </a:solidFill>
                <a:latin typeface="Calibri"/>
                <a:cs typeface="Calibri"/>
              </a:rPr>
              <a:t>amplificatore</a:t>
            </a:r>
            <a:r>
              <a:rPr sz="29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e </a:t>
            </a:r>
            <a:r>
              <a:rPr sz="2900" b="1" spc="-15" dirty="0">
                <a:solidFill>
                  <a:srgbClr val="C00000"/>
                </a:solidFill>
                <a:latin typeface="Calibri"/>
                <a:cs typeface="Calibri"/>
              </a:rPr>
              <a:t>mediatore </a:t>
            </a:r>
            <a:r>
              <a:rPr sz="2900" b="1" spc="-6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dell’unico </a:t>
            </a:r>
            <a:r>
              <a:rPr sz="2900" b="1" spc="-15" dirty="0">
                <a:solidFill>
                  <a:srgbClr val="C00000"/>
                </a:solidFill>
                <a:latin typeface="Calibri"/>
                <a:cs typeface="Calibri"/>
              </a:rPr>
              <a:t>Maestro</a:t>
            </a:r>
            <a:endParaRPr sz="29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534035" indent="-521334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533400" algn="l"/>
                <a:tab pos="534035" algn="l"/>
              </a:tabLst>
            </a:pP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Fedele</a:t>
            </a:r>
            <a:r>
              <a:rPr sz="2900" b="1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Dio</a:t>
            </a:r>
            <a:r>
              <a:rPr sz="2900" b="1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15" dirty="0">
                <a:solidFill>
                  <a:srgbClr val="7030A0"/>
                </a:solidFill>
                <a:latin typeface="Calibri"/>
                <a:cs typeface="Calibri"/>
              </a:rPr>
              <a:t>all’uomo</a:t>
            </a:r>
            <a:endParaRPr sz="29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67030" algn="l"/>
                <a:tab pos="367665" algn="l"/>
                <a:tab pos="2946400" algn="l"/>
              </a:tabLst>
            </a:pP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Capace</a:t>
            </a:r>
            <a:r>
              <a:rPr sz="29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di</a:t>
            </a:r>
            <a:r>
              <a:rPr sz="29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ascesi	nella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sua </a:t>
            </a:r>
            <a:r>
              <a:rPr sz="2900" b="1" spc="-15" dirty="0">
                <a:solidFill>
                  <a:srgbClr val="C00000"/>
                </a:solidFill>
                <a:latin typeface="Calibri"/>
                <a:cs typeface="Calibri"/>
              </a:rPr>
              <a:t>preparazione</a:t>
            </a:r>
            <a:endParaRPr sz="2900" b="1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8480" y="744715"/>
            <a:ext cx="6862445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C00000"/>
                </a:solidFill>
                <a:latin typeface="Calibri"/>
                <a:cs typeface="Calibri"/>
              </a:rPr>
              <a:t>…come</a:t>
            </a:r>
            <a:r>
              <a:rPr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30">
                <a:solidFill>
                  <a:srgbClr val="C00000"/>
                </a:solidFill>
                <a:latin typeface="Calibri"/>
                <a:cs typeface="Calibri"/>
              </a:rPr>
              <a:t>Educatore</a:t>
            </a:r>
            <a:r>
              <a:rPr b="1" spc="-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endParaRPr b="1" spc="-5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284" y="1826073"/>
            <a:ext cx="7259320" cy="460671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Nella</a:t>
            </a:r>
            <a:r>
              <a:rPr sz="29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20" dirty="0">
                <a:solidFill>
                  <a:srgbClr val="C00000"/>
                </a:solidFill>
                <a:latin typeface="Calibri"/>
                <a:cs typeface="Calibri"/>
              </a:rPr>
              <a:t>mente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9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nel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 cuore</a:t>
            </a:r>
            <a:endParaRPr sz="29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marR="213360" indent="-354965">
              <a:lnSpc>
                <a:spcPts val="3440"/>
              </a:lnSpc>
              <a:spcBef>
                <a:spcPts val="880"/>
              </a:spcBef>
              <a:buFont typeface="Arial MT"/>
              <a:buChar char="•"/>
              <a:tabLst>
                <a:tab pos="367030" algn="l"/>
                <a:tab pos="367665" algn="l"/>
                <a:tab pos="2409190" algn="l"/>
              </a:tabLst>
            </a:pPr>
            <a:r>
              <a:rPr sz="2900" b="1" spc="-15" dirty="0">
                <a:solidFill>
                  <a:srgbClr val="7030A0"/>
                </a:solidFill>
                <a:latin typeface="Calibri"/>
                <a:cs typeface="Calibri"/>
              </a:rPr>
              <a:t>Preoccupato	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della</a:t>
            </a:r>
            <a:r>
              <a:rPr sz="2900" b="1" spc="-3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maturazione</a:t>
            </a:r>
            <a:r>
              <a:rPr sz="2900" b="1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15">
                <a:solidFill>
                  <a:srgbClr val="7030A0"/>
                </a:solidFill>
                <a:latin typeface="Calibri"/>
                <a:cs typeface="Calibri"/>
              </a:rPr>
              <a:t>integrale</a:t>
            </a:r>
            <a:r>
              <a:rPr sz="2900" b="1" spc="-2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endParaRPr sz="29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b="1" spc="-5" smtClean="0">
                <a:solidFill>
                  <a:srgbClr val="C00000"/>
                </a:solidFill>
                <a:latin typeface="Calibri"/>
                <a:cs typeface="Calibri"/>
              </a:rPr>
              <a:t>Capace</a:t>
            </a:r>
            <a:r>
              <a:rPr sz="2900" b="1" spc="-1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di equilibrio umano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e cristiano</a:t>
            </a:r>
            <a:endParaRPr sz="29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Modello</a:t>
            </a: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dirty="0">
                <a:solidFill>
                  <a:srgbClr val="7030A0"/>
                </a:solidFill>
                <a:latin typeface="Calibri"/>
                <a:cs typeface="Calibri"/>
              </a:rPr>
              <a:t>saggio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 e </a:t>
            </a: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credibile</a:t>
            </a:r>
            <a:endParaRPr sz="29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marR="5080" indent="-354965">
              <a:lnSpc>
                <a:spcPct val="102000"/>
              </a:lnSpc>
              <a:spcBef>
                <a:spcPts val="59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Consapevole</a:t>
            </a:r>
            <a:r>
              <a:rPr sz="29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di</a:t>
            </a:r>
            <a:r>
              <a:rPr sz="29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una</a:t>
            </a:r>
            <a:r>
              <a:rPr sz="29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necessaria</a:t>
            </a:r>
            <a:r>
              <a:rPr sz="29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15" dirty="0">
                <a:solidFill>
                  <a:srgbClr val="C00000"/>
                </a:solidFill>
                <a:latin typeface="Calibri"/>
                <a:cs typeface="Calibri"/>
              </a:rPr>
              <a:t>preparazione</a:t>
            </a:r>
            <a:r>
              <a:rPr sz="29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e </a:t>
            </a:r>
            <a:r>
              <a:rPr sz="2900" b="1" spc="-6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autoformazione</a:t>
            </a:r>
            <a:endParaRPr sz="29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marR="693420" indent="-354965">
              <a:lnSpc>
                <a:spcPct val="102000"/>
              </a:lnSpc>
              <a:spcBef>
                <a:spcPts val="56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Consapevole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 di</a:t>
            </a:r>
            <a:r>
              <a:rPr sz="29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non </a:t>
            </a: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essere</a:t>
            </a:r>
            <a:r>
              <a:rPr sz="29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il </a:t>
            </a:r>
            <a:r>
              <a:rPr sz="2900" b="1" spc="-20" dirty="0">
                <a:solidFill>
                  <a:srgbClr val="7030A0"/>
                </a:solidFill>
                <a:latin typeface="Calibri"/>
                <a:cs typeface="Calibri"/>
              </a:rPr>
              <a:t>protagonista </a:t>
            </a:r>
            <a:r>
              <a:rPr sz="2900" b="1" spc="-6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20" dirty="0">
                <a:solidFill>
                  <a:srgbClr val="7030A0"/>
                </a:solidFill>
                <a:latin typeface="Calibri"/>
                <a:cs typeface="Calibri"/>
              </a:rPr>
              <a:t>dell’educazione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 ma</a:t>
            </a:r>
            <a:r>
              <a:rPr sz="29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20" dirty="0">
                <a:solidFill>
                  <a:srgbClr val="7030A0"/>
                </a:solidFill>
                <a:latin typeface="Calibri"/>
                <a:cs typeface="Calibri"/>
              </a:rPr>
              <a:t>ispirato</a:t>
            </a:r>
            <a:r>
              <a:rPr sz="29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7030A0"/>
                </a:solidFill>
                <a:latin typeface="Calibri"/>
                <a:cs typeface="Calibri"/>
              </a:rPr>
              <a:t>dallo</a:t>
            </a:r>
            <a:r>
              <a:rPr sz="29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7030A0"/>
                </a:solidFill>
                <a:latin typeface="Calibri"/>
                <a:cs typeface="Calibri"/>
              </a:rPr>
              <a:t>Spirito</a:t>
            </a:r>
            <a:endParaRPr sz="2900" b="1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3500" y="425450"/>
            <a:ext cx="5181980" cy="44006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7100" y="4616450"/>
            <a:ext cx="8763000" cy="174535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665605" marR="5080" indent="-1653539">
              <a:lnSpc>
                <a:spcPts val="5380"/>
              </a:lnSpc>
              <a:spcBef>
                <a:spcPts val="350"/>
              </a:spcBef>
            </a:pPr>
            <a:r>
              <a:rPr lang="it-IT" sz="4550" b="1" dirty="0" smtClean="0">
                <a:solidFill>
                  <a:srgbClr val="FF0000"/>
                </a:solidFill>
                <a:latin typeface="Calibri"/>
                <a:cs typeface="Calibri"/>
              </a:rPr>
              <a:t>2. </a:t>
            </a:r>
            <a:r>
              <a:rPr sz="4550" b="1" smtClean="0">
                <a:solidFill>
                  <a:srgbClr val="FF0000"/>
                </a:solidFill>
                <a:latin typeface="Calibri"/>
                <a:cs typeface="Calibri"/>
              </a:rPr>
              <a:t>Una</a:t>
            </a:r>
            <a:r>
              <a:rPr sz="4550" b="1" spc="-4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550" b="1" spc="-5" dirty="0">
                <a:solidFill>
                  <a:srgbClr val="FF0000"/>
                </a:solidFill>
                <a:latin typeface="Calibri"/>
                <a:cs typeface="Calibri"/>
              </a:rPr>
              <a:t>spiritualità</a:t>
            </a:r>
            <a:r>
              <a:rPr sz="4550" b="1" spc="-35" dirty="0">
                <a:solidFill>
                  <a:srgbClr val="FF0000"/>
                </a:solidFill>
                <a:latin typeface="Calibri"/>
                <a:cs typeface="Calibri"/>
              </a:rPr>
              <a:t> attenta </a:t>
            </a:r>
            <a:r>
              <a:rPr sz="4550" b="1" spc="-10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550" b="1" dirty="0">
                <a:solidFill>
                  <a:srgbClr val="FF0000"/>
                </a:solidFill>
                <a:latin typeface="Calibri"/>
                <a:cs typeface="Calibri"/>
              </a:rPr>
              <a:t>all'umano</a:t>
            </a:r>
            <a:endParaRPr sz="4550">
              <a:latin typeface="Calibri"/>
              <a:cs typeface="Calibri"/>
            </a:endParaRPr>
          </a:p>
          <a:p>
            <a:pPr marL="454659">
              <a:lnSpc>
                <a:spcPct val="100000"/>
              </a:lnSpc>
              <a:spcBef>
                <a:spcPts val="3895"/>
              </a:spcBef>
            </a:pPr>
            <a:r>
              <a:rPr lang="it-IT" sz="33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                </a:t>
            </a:r>
            <a:r>
              <a:rPr sz="3300" b="1" spc="-10" smtClean="0">
                <a:solidFill>
                  <a:srgbClr val="FF0000"/>
                </a:solidFill>
                <a:latin typeface="Calibri"/>
                <a:cs typeface="Calibri"/>
              </a:rPr>
              <a:t>Esigenza 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33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“incarnazione”</a:t>
            </a:r>
            <a:endParaRPr sz="3300" b="1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073" y="409152"/>
            <a:ext cx="7506227" cy="7136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solidFill>
                  <a:srgbClr val="FF0000"/>
                </a:solidFill>
              </a:rPr>
              <a:t>Apertura</a:t>
            </a:r>
            <a:r>
              <a:rPr b="1" spc="-45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all’uomo….significa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919676"/>
            <a:ext cx="8251190" cy="348364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67030" marR="514350" indent="-354965">
              <a:lnSpc>
                <a:spcPts val="3929"/>
              </a:lnSpc>
              <a:spcBef>
                <a:spcPts val="265"/>
              </a:spcBef>
              <a:buFont typeface="Arial MT"/>
              <a:buChar char="•"/>
              <a:tabLst>
                <a:tab pos="367030" algn="l"/>
                <a:tab pos="367665" algn="l"/>
                <a:tab pos="3454400" algn="l"/>
              </a:tabLst>
            </a:pPr>
            <a:r>
              <a:rPr sz="3300" b="1" spc="-10" dirty="0">
                <a:solidFill>
                  <a:srgbClr val="7030A0"/>
                </a:solidFill>
                <a:latin typeface="Calibri"/>
                <a:cs typeface="Calibri"/>
              </a:rPr>
              <a:t>Attenzione</a:t>
            </a:r>
            <a:r>
              <a:rPr sz="330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30" dirty="0">
                <a:solidFill>
                  <a:srgbClr val="7030A0"/>
                </a:solidFill>
                <a:latin typeface="Calibri"/>
                <a:cs typeface="Calibri"/>
              </a:rPr>
              <a:t>attiva	</a:t>
            </a:r>
            <a:r>
              <a:rPr sz="3300" b="1" spc="-15" dirty="0">
                <a:solidFill>
                  <a:srgbClr val="7030A0"/>
                </a:solidFill>
                <a:latin typeface="Calibri"/>
                <a:cs typeface="Calibri"/>
              </a:rPr>
              <a:t>verso</a:t>
            </a:r>
            <a:r>
              <a:rPr sz="3300" b="1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il</a:t>
            </a:r>
            <a:r>
              <a:rPr sz="3300" spc="-20" dirty="0">
                <a:latin typeface="Calibri"/>
                <a:cs typeface="Calibri"/>
              </a:rPr>
              <a:t> </a:t>
            </a:r>
            <a:r>
              <a:rPr sz="3300" spc="-5">
                <a:solidFill>
                  <a:srgbClr val="CC0000"/>
                </a:solidFill>
                <a:latin typeface="Calibri"/>
                <a:cs typeface="Calibri"/>
              </a:rPr>
              <a:t>destinatario</a:t>
            </a:r>
            <a:r>
              <a:rPr sz="3300" spc="-2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endParaRPr sz="3300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367030" algn="l"/>
                <a:tab pos="367665" algn="l"/>
                <a:tab pos="2078989" algn="l"/>
              </a:tabLst>
            </a:pPr>
            <a:r>
              <a:rPr sz="3300" b="1" spc="-5" dirty="0">
                <a:solidFill>
                  <a:srgbClr val="CC0000"/>
                </a:solidFill>
                <a:latin typeface="Calibri"/>
                <a:cs typeface="Calibri"/>
              </a:rPr>
              <a:t>ascolto</a:t>
            </a:r>
            <a:r>
              <a:rPr sz="3300" b="1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latin typeface="Calibri"/>
                <a:cs typeface="Calibri"/>
              </a:rPr>
              <a:t>e	</a:t>
            </a:r>
            <a:r>
              <a:rPr sz="3300" b="1" dirty="0">
                <a:solidFill>
                  <a:srgbClr val="CC0000"/>
                </a:solidFill>
                <a:latin typeface="Calibri"/>
                <a:cs typeface="Calibri"/>
              </a:rPr>
              <a:t>dialogo</a:t>
            </a:r>
            <a:r>
              <a:rPr sz="3300" b="1" spc="-3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sincero</a:t>
            </a:r>
            <a:endParaRPr sz="3300" b="1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Sensibilità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alla </a:t>
            </a:r>
            <a:r>
              <a:rPr sz="3300" b="1" spc="-10" dirty="0">
                <a:solidFill>
                  <a:srgbClr val="C00000"/>
                </a:solidFill>
                <a:latin typeface="Calibri"/>
                <a:cs typeface="Calibri"/>
              </a:rPr>
              <a:t>cultura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del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15" dirty="0">
                <a:solidFill>
                  <a:srgbClr val="7030A0"/>
                </a:solidFill>
                <a:latin typeface="Calibri"/>
                <a:cs typeface="Calibri"/>
              </a:rPr>
              <a:t>nostro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tempo</a:t>
            </a:r>
            <a:endParaRPr sz="33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-10" dirty="0">
                <a:solidFill>
                  <a:srgbClr val="C00000"/>
                </a:solidFill>
                <a:latin typeface="Calibri"/>
                <a:cs typeface="Calibri"/>
              </a:rPr>
              <a:t>Attenzione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 al </a:t>
            </a:r>
            <a:r>
              <a:rPr sz="3300" b="1" spc="-20" dirty="0">
                <a:solidFill>
                  <a:srgbClr val="C00000"/>
                </a:solidFill>
                <a:latin typeface="Calibri"/>
                <a:cs typeface="Calibri"/>
              </a:rPr>
              <a:t>contesto</a:t>
            </a:r>
            <a:r>
              <a:rPr sz="33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sociale 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in cui </a:t>
            </a:r>
            <a:r>
              <a:rPr sz="3300" spc="-5" dirty="0">
                <a:solidFill>
                  <a:srgbClr val="C00000"/>
                </a:solidFill>
                <a:latin typeface="Calibri"/>
                <a:cs typeface="Calibri"/>
              </a:rPr>
              <a:t>vive</a:t>
            </a:r>
            <a:endParaRPr sz="3300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marR="5080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  <a:tab pos="4847590" algn="l"/>
              </a:tabLst>
            </a:pPr>
            <a:r>
              <a:rPr sz="3300" spc="-10" dirty="0">
                <a:solidFill>
                  <a:srgbClr val="7030A0"/>
                </a:solidFill>
                <a:latin typeface="Calibri"/>
                <a:cs typeface="Calibri"/>
              </a:rPr>
              <a:t>Fondamentale</a:t>
            </a:r>
            <a:r>
              <a:rPr sz="3300" spc="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15" dirty="0">
                <a:solidFill>
                  <a:srgbClr val="7030A0"/>
                </a:solidFill>
                <a:latin typeface="Calibri"/>
                <a:cs typeface="Calibri"/>
              </a:rPr>
              <a:t>ottimismo</a:t>
            </a:r>
            <a:r>
              <a:rPr sz="3300" spc="-15" dirty="0">
                <a:solidFill>
                  <a:srgbClr val="7030A0"/>
                </a:solidFill>
                <a:latin typeface="Calibri"/>
                <a:cs typeface="Calibri"/>
              </a:rPr>
              <a:t>	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in ogni </a:t>
            </a:r>
            <a:r>
              <a:rPr sz="3300" spc="-15" dirty="0">
                <a:solidFill>
                  <a:srgbClr val="7030A0"/>
                </a:solidFill>
                <a:latin typeface="Calibri"/>
                <a:cs typeface="Calibri"/>
              </a:rPr>
              <a:t>incontro </a:t>
            </a:r>
            <a:r>
              <a:rPr sz="3300" spc="-10" dirty="0">
                <a:solidFill>
                  <a:srgbClr val="7030A0"/>
                </a:solidFill>
                <a:latin typeface="Calibri"/>
                <a:cs typeface="Calibri"/>
              </a:rPr>
              <a:t>con </a:t>
            </a:r>
            <a:r>
              <a:rPr sz="3300" spc="-7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7030A0"/>
                </a:solidFill>
                <a:latin typeface="Calibri"/>
                <a:cs typeface="Calibri"/>
              </a:rPr>
              <a:t>l’uomo(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7030A0"/>
                </a:solidFill>
                <a:latin typeface="Calibri"/>
                <a:cs typeface="Calibri"/>
              </a:rPr>
              <a:t>ricerca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7030A0"/>
                </a:solidFill>
                <a:latin typeface="Calibri"/>
                <a:cs typeface="Calibri"/>
              </a:rPr>
              <a:t>del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 buono) disponibili</a:t>
            </a:r>
            <a:endParaRPr sz="330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1900" y="1111250"/>
            <a:ext cx="8022590" cy="509113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67030" marR="438784" indent="-354965">
              <a:lnSpc>
                <a:spcPct val="90600"/>
              </a:lnSpc>
              <a:spcBef>
                <a:spcPts val="484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«Chiunque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 voglia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25" dirty="0">
                <a:solidFill>
                  <a:srgbClr val="7030A0"/>
                </a:solidFill>
                <a:latin typeface="Calibri"/>
                <a:cs typeface="Calibri"/>
              </a:rPr>
              <a:t>fare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all'uomo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d'oggi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un </a:t>
            </a:r>
            <a:r>
              <a:rPr sz="330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7030A0"/>
                </a:solidFill>
                <a:latin typeface="Calibri"/>
                <a:cs typeface="Calibri"/>
              </a:rPr>
              <a:t>discorso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20" dirty="0">
                <a:solidFill>
                  <a:srgbClr val="7030A0"/>
                </a:solidFill>
                <a:latin typeface="Calibri"/>
                <a:cs typeface="Calibri"/>
              </a:rPr>
              <a:t>efficace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su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15" dirty="0">
                <a:solidFill>
                  <a:srgbClr val="7030A0"/>
                </a:solidFill>
                <a:latin typeface="Calibri"/>
                <a:cs typeface="Calibri"/>
              </a:rPr>
              <a:t>Dio,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7030A0"/>
                </a:solidFill>
                <a:latin typeface="Calibri"/>
                <a:cs typeface="Calibri"/>
              </a:rPr>
              <a:t>deve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7030A0"/>
                </a:solidFill>
                <a:latin typeface="Calibri"/>
                <a:cs typeface="Calibri"/>
              </a:rPr>
              <a:t>muovere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dai </a:t>
            </a:r>
            <a:r>
              <a:rPr sz="3300" b="1" spc="-7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FF0000"/>
                </a:solidFill>
                <a:latin typeface="Calibri"/>
                <a:cs typeface="Calibri"/>
              </a:rPr>
              <a:t>problemi </a:t>
            </a:r>
            <a:r>
              <a:rPr sz="3300" b="1" spc="5" dirty="0">
                <a:solidFill>
                  <a:srgbClr val="FF0000"/>
                </a:solidFill>
                <a:latin typeface="Calibri"/>
                <a:cs typeface="Calibri"/>
              </a:rPr>
              <a:t>umani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e 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tenerli sempre presenti 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nell'esporre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>
                <a:solidFill>
                  <a:srgbClr val="7030A0"/>
                </a:solidFill>
                <a:latin typeface="Calibri"/>
                <a:cs typeface="Calibri"/>
              </a:rPr>
              <a:t>il</a:t>
            </a:r>
            <a:r>
              <a:rPr sz="3300" b="1" spc="-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5" smtClean="0">
                <a:solidFill>
                  <a:srgbClr val="7030A0"/>
                </a:solidFill>
                <a:latin typeface="Calibri"/>
                <a:cs typeface="Calibri"/>
              </a:rPr>
              <a:t>messaggio</a:t>
            </a:r>
            <a:endParaRPr lang="it-IT" sz="3300" b="1" spc="5" dirty="0" smtClean="0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marR="438784" indent="-354965">
              <a:lnSpc>
                <a:spcPct val="90600"/>
              </a:lnSpc>
              <a:spcBef>
                <a:spcPts val="484"/>
              </a:spcBef>
              <a:tabLst>
                <a:tab pos="367030" algn="l"/>
                <a:tab pos="367665" algn="l"/>
              </a:tabLst>
            </a:pPr>
            <a:endParaRPr sz="33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marR="5080" indent="-354965">
              <a:lnSpc>
                <a:spcPct val="100800"/>
              </a:lnSpc>
              <a:spcBef>
                <a:spcPts val="65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smtClean="0">
                <a:solidFill>
                  <a:srgbClr val="FF0000"/>
                </a:solidFill>
                <a:latin typeface="Calibri"/>
                <a:cs typeface="Calibri"/>
              </a:rPr>
              <a:t>Quindi…</a:t>
            </a:r>
            <a:r>
              <a:rPr lang="it-IT" sz="3300" b="1" dirty="0" smtClean="0">
                <a:solidFill>
                  <a:srgbClr val="FF0000"/>
                </a:solidFill>
                <a:latin typeface="Calibri"/>
                <a:cs typeface="Calibri"/>
              </a:rPr>
              <a:t>l’educatore </a:t>
            </a:r>
            <a:r>
              <a:rPr sz="3300" b="1" smtClean="0">
                <a:latin typeface="Calibri"/>
                <a:cs typeface="Calibri"/>
              </a:rPr>
              <a:t> </a:t>
            </a:r>
            <a:r>
              <a:rPr sz="3300" spc="-10" smtClean="0">
                <a:solidFill>
                  <a:srgbClr val="7030A0"/>
                </a:solidFill>
                <a:latin typeface="Calibri"/>
                <a:cs typeface="Calibri"/>
              </a:rPr>
              <a:t>deve</a:t>
            </a:r>
            <a:r>
              <a:rPr sz="330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-15" dirty="0">
                <a:solidFill>
                  <a:srgbClr val="7030A0"/>
                </a:solidFill>
                <a:latin typeface="Calibri"/>
                <a:cs typeface="Calibri"/>
              </a:rPr>
              <a:t>imparare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7030A0"/>
                </a:solidFill>
                <a:latin typeface="Calibri"/>
                <a:cs typeface="Calibri"/>
              </a:rPr>
              <a:t>«ad </a:t>
            </a:r>
            <a:r>
              <a:rPr sz="3300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FF0000"/>
                </a:solidFill>
                <a:latin typeface="Calibri"/>
                <a:cs typeface="Calibri"/>
              </a:rPr>
              <a:t>applicare 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le </a:t>
            </a:r>
            <a:r>
              <a:rPr sz="3300" b="1" spc="-10" dirty="0">
                <a:solidFill>
                  <a:srgbClr val="FF0000"/>
                </a:solidFill>
                <a:latin typeface="Calibri"/>
                <a:cs typeface="Calibri"/>
              </a:rPr>
              <a:t>verità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FF0000"/>
                </a:solidFill>
                <a:latin typeface="Calibri"/>
                <a:cs typeface="Calibri"/>
              </a:rPr>
              <a:t>eterne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alle </a:t>
            </a:r>
            <a:r>
              <a:rPr sz="3300" b="1" spc="-10" dirty="0">
                <a:solidFill>
                  <a:srgbClr val="FF0000"/>
                </a:solidFill>
                <a:latin typeface="Calibri"/>
                <a:cs typeface="Calibri"/>
              </a:rPr>
              <a:t>mutevoli </a:t>
            </a:r>
            <a:r>
              <a:rPr sz="33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condizioni di </a:t>
            </a:r>
            <a:r>
              <a:rPr sz="3300" b="1" spc="-10" dirty="0">
                <a:solidFill>
                  <a:srgbClr val="FF0000"/>
                </a:solidFill>
                <a:latin typeface="Calibri"/>
                <a:cs typeface="Calibri"/>
              </a:rPr>
              <a:t>questo </a:t>
            </a:r>
            <a:r>
              <a:rPr sz="3300" b="1" spc="5" dirty="0">
                <a:solidFill>
                  <a:srgbClr val="FF0000"/>
                </a:solidFill>
                <a:latin typeface="Calibri"/>
                <a:cs typeface="Calibri"/>
              </a:rPr>
              <a:t>mondo</a:t>
            </a:r>
            <a:r>
              <a:rPr sz="3300" spc="5" dirty="0">
                <a:solidFill>
                  <a:srgbClr val="7030A0"/>
                </a:solidFill>
                <a:latin typeface="Calibri"/>
                <a:cs typeface="Calibri"/>
              </a:rPr>
              <a:t> e </a:t>
            </a:r>
            <a:r>
              <a:rPr sz="3300" spc="-5" dirty="0">
                <a:solidFill>
                  <a:srgbClr val="7030A0"/>
                </a:solidFill>
                <a:latin typeface="Calibri"/>
                <a:cs typeface="Calibri"/>
              </a:rPr>
              <a:t>comunicarle 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in </a:t>
            </a:r>
            <a:r>
              <a:rPr sz="3300" spc="-7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modo </a:t>
            </a:r>
            <a:r>
              <a:rPr sz="3300" spc="-10" dirty="0">
                <a:solidFill>
                  <a:srgbClr val="7030A0"/>
                </a:solidFill>
                <a:latin typeface="Calibri"/>
                <a:cs typeface="Calibri"/>
              </a:rPr>
              <a:t>appropriato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 agli uomini </a:t>
            </a:r>
            <a:r>
              <a:rPr sz="3300" spc="-15" dirty="0">
                <a:solidFill>
                  <a:srgbClr val="7030A0"/>
                </a:solidFill>
                <a:latin typeface="Calibri"/>
                <a:cs typeface="Calibri"/>
              </a:rPr>
              <a:t>(Optatam </a:t>
            </a:r>
            <a:r>
              <a:rPr sz="3300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7030A0"/>
                </a:solidFill>
                <a:latin typeface="Calibri"/>
                <a:cs typeface="Calibri"/>
              </a:rPr>
              <a:t>totius», 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n. </a:t>
            </a:r>
            <a:r>
              <a:rPr sz="3300" spc="5">
                <a:solidFill>
                  <a:srgbClr val="7030A0"/>
                </a:solidFill>
                <a:latin typeface="Calibri"/>
                <a:cs typeface="Calibri"/>
              </a:rPr>
              <a:t>16</a:t>
            </a:r>
            <a:r>
              <a:rPr sz="330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mtClean="0">
                <a:solidFill>
                  <a:srgbClr val="7030A0"/>
                </a:solidFill>
                <a:latin typeface="Calibri"/>
                <a:cs typeface="Calibri"/>
              </a:rPr>
              <a:t>)</a:t>
            </a:r>
            <a:endParaRPr sz="330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7935" y="397649"/>
            <a:ext cx="718439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0000"/>
                </a:solidFill>
              </a:rPr>
              <a:t>Cosa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FF0000"/>
                </a:solidFill>
              </a:rPr>
              <a:t>centra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con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la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spiritualità?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5700" y="1187450"/>
            <a:ext cx="8763000" cy="55996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67030" marR="197485" indent="-354965" algn="just">
              <a:lnSpc>
                <a:spcPts val="3929"/>
              </a:lnSpc>
              <a:spcBef>
                <a:spcPts val="265"/>
              </a:spcBef>
              <a:buFont typeface="Arial MT"/>
              <a:buChar char="•"/>
              <a:tabLst>
                <a:tab pos="367665" algn="l"/>
              </a:tabLst>
            </a:pPr>
            <a:r>
              <a:rPr sz="3300" spc="5" dirty="0">
                <a:solidFill>
                  <a:srgbClr val="7030A0"/>
                </a:solidFill>
                <a:latin typeface="Calibri"/>
                <a:cs typeface="Calibri"/>
              </a:rPr>
              <a:t>Se è </a:t>
            </a:r>
            <a:r>
              <a:rPr sz="3300" spc="-20" dirty="0">
                <a:solidFill>
                  <a:srgbClr val="7030A0"/>
                </a:solidFill>
                <a:latin typeface="Calibri"/>
                <a:cs typeface="Calibri"/>
              </a:rPr>
              <a:t>vero 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che 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non può </a:t>
            </a:r>
            <a:r>
              <a:rPr sz="3300" b="1" spc="-15" dirty="0">
                <a:solidFill>
                  <a:srgbClr val="7030A0"/>
                </a:solidFill>
                <a:latin typeface="Calibri"/>
                <a:cs typeface="Calibri"/>
              </a:rPr>
              <a:t>esistere 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spiritualità </a:t>
            </a:r>
            <a:r>
              <a:rPr sz="3300" b="1" spc="-7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cristiana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che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non sia </a:t>
            </a:r>
            <a:r>
              <a:rPr sz="3300" b="1" spc="-15" dirty="0">
                <a:solidFill>
                  <a:srgbClr val="7030A0"/>
                </a:solidFill>
                <a:latin typeface="Calibri"/>
                <a:cs typeface="Calibri"/>
              </a:rPr>
              <a:t>profondamente</a:t>
            </a:r>
            <a:endParaRPr sz="33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marR="5080" algn="just">
              <a:lnSpc>
                <a:spcPts val="3929"/>
              </a:lnSpc>
              <a:spcBef>
                <a:spcPts val="115"/>
              </a:spcBef>
            </a:pPr>
            <a:r>
              <a:rPr sz="3300" b="1" spc="-10" dirty="0">
                <a:solidFill>
                  <a:srgbClr val="7030A0"/>
                </a:solidFill>
                <a:latin typeface="Calibri"/>
                <a:cs typeface="Calibri"/>
              </a:rPr>
              <a:t>«incarnata» 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nell'umano</a:t>
            </a:r>
            <a:r>
              <a:rPr sz="3300" spc="-5">
                <a:solidFill>
                  <a:srgbClr val="7030A0"/>
                </a:solidFill>
                <a:latin typeface="Calibri"/>
                <a:cs typeface="Calibri"/>
              </a:rPr>
              <a:t>, </a:t>
            </a:r>
            <a:endParaRPr lang="it-IT" sz="3300" spc="-5" dirty="0" smtClean="0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marR="5080" algn="just">
              <a:lnSpc>
                <a:spcPts val="3929"/>
              </a:lnSpc>
              <a:spcBef>
                <a:spcPts val="115"/>
              </a:spcBef>
            </a:pPr>
            <a:r>
              <a:rPr sz="3300" smtClean="0">
                <a:solidFill>
                  <a:srgbClr val="7030A0"/>
                </a:solidFill>
                <a:latin typeface="Calibri"/>
                <a:cs typeface="Calibri"/>
              </a:rPr>
              <a:t>ciò </a:t>
            </a:r>
            <a:r>
              <a:rPr sz="3300" spc="-10" dirty="0">
                <a:solidFill>
                  <a:srgbClr val="7030A0"/>
                </a:solidFill>
                <a:latin typeface="Calibri"/>
                <a:cs typeface="Calibri"/>
              </a:rPr>
              <a:t>vale </a:t>
            </a:r>
            <a:r>
              <a:rPr sz="3300" spc="5" dirty="0">
                <a:solidFill>
                  <a:srgbClr val="7030A0"/>
                </a:solidFill>
                <a:latin typeface="Calibri"/>
                <a:cs typeface="Calibri"/>
              </a:rPr>
              <a:t>a maggior </a:t>
            </a:r>
            <a:r>
              <a:rPr sz="3300" spc="-7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7030A0"/>
                </a:solidFill>
                <a:latin typeface="Calibri"/>
                <a:cs typeface="Calibri"/>
              </a:rPr>
              <a:t>ragione</a:t>
            </a:r>
            <a:r>
              <a:rPr sz="3300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7030A0"/>
                </a:solidFill>
                <a:latin typeface="Calibri"/>
                <a:cs typeface="Calibri"/>
              </a:rPr>
              <a:t>per</a:t>
            </a:r>
            <a:r>
              <a:rPr sz="3300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la </a:t>
            </a:r>
            <a:r>
              <a:rPr sz="3300" b="1">
                <a:solidFill>
                  <a:srgbClr val="C00000"/>
                </a:solidFill>
                <a:latin typeface="Calibri"/>
                <a:cs typeface="Calibri"/>
              </a:rPr>
              <a:t>spiritualità</a:t>
            </a:r>
            <a:r>
              <a:rPr sz="3300" b="1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5" smtClean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lang="it-IT" sz="3300" b="1" spc="5" dirty="0" err="1" smtClean="0">
                <a:solidFill>
                  <a:srgbClr val="C00000"/>
                </a:solidFill>
                <a:latin typeface="Calibri"/>
                <a:cs typeface="Calibri"/>
              </a:rPr>
              <a:t>ll</a:t>
            </a:r>
            <a:r>
              <a:rPr lang="it-IT" sz="3300" b="1" spc="5" dirty="0" smtClean="0">
                <a:solidFill>
                  <a:srgbClr val="C00000"/>
                </a:solidFill>
                <a:latin typeface="Calibri"/>
                <a:cs typeface="Calibri"/>
              </a:rPr>
              <a:t>’educatore</a:t>
            </a:r>
            <a:r>
              <a:rPr sz="3300" spc="-15" smtClean="0">
                <a:solidFill>
                  <a:srgbClr val="7030A0"/>
                </a:solidFill>
                <a:latin typeface="Calibri"/>
                <a:cs typeface="Calibri"/>
              </a:rPr>
              <a:t>,</a:t>
            </a:r>
            <a:endParaRPr lang="it-IT" sz="3300" spc="-15" dirty="0" smtClean="0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marR="5080" algn="just">
              <a:lnSpc>
                <a:spcPts val="3929"/>
              </a:lnSpc>
              <a:spcBef>
                <a:spcPts val="115"/>
              </a:spcBef>
            </a:pPr>
            <a:endParaRPr sz="3300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marR="214629" algn="just">
              <a:lnSpc>
                <a:spcPts val="3929"/>
              </a:lnSpc>
              <a:spcBef>
                <a:spcPts val="110"/>
              </a:spcBef>
            </a:pPr>
            <a:r>
              <a:rPr sz="3300" spc="-5" dirty="0">
                <a:solidFill>
                  <a:srgbClr val="7030A0"/>
                </a:solidFill>
                <a:latin typeface="Calibri"/>
                <a:cs typeface="Calibri"/>
              </a:rPr>
              <a:t>esplicitamente chiamato </a:t>
            </a:r>
            <a:r>
              <a:rPr sz="3300" spc="5" dirty="0">
                <a:solidFill>
                  <a:srgbClr val="7030A0"/>
                </a:solidFill>
                <a:latin typeface="Calibri"/>
                <a:cs typeface="Calibri"/>
              </a:rPr>
              <a:t>a </a:t>
            </a:r>
            <a:r>
              <a:rPr sz="3300" spc="-10" dirty="0">
                <a:solidFill>
                  <a:srgbClr val="7030A0"/>
                </a:solidFill>
                <a:latin typeface="Calibri"/>
                <a:cs typeface="Calibri"/>
              </a:rPr>
              <a:t>portare 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la </a:t>
            </a:r>
            <a:r>
              <a:rPr sz="3300" spc="-10" dirty="0">
                <a:solidFill>
                  <a:srgbClr val="7030A0"/>
                </a:solidFill>
                <a:latin typeface="Calibri"/>
                <a:cs typeface="Calibri"/>
              </a:rPr>
              <a:t>viva </a:t>
            </a:r>
            <a:r>
              <a:rPr sz="3300" spc="-7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-20" dirty="0">
                <a:solidFill>
                  <a:srgbClr val="7030A0"/>
                </a:solidFill>
                <a:latin typeface="Calibri"/>
                <a:cs typeface="Calibri"/>
              </a:rPr>
              <a:t>Parola 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di Dio 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agli uomini di </a:t>
            </a:r>
            <a:r>
              <a:rPr sz="3300" i="1" spc="-10" dirty="0">
                <a:solidFill>
                  <a:srgbClr val="C00000"/>
                </a:solidFill>
                <a:latin typeface="Calibri"/>
                <a:cs typeface="Calibri"/>
              </a:rPr>
              <a:t>questo </a:t>
            </a:r>
            <a:r>
              <a:rPr sz="3300" spc="-15" dirty="0">
                <a:solidFill>
                  <a:srgbClr val="C00000"/>
                </a:solidFill>
                <a:latin typeface="Calibri"/>
                <a:cs typeface="Calibri"/>
              </a:rPr>
              <a:t>tempo</a:t>
            </a:r>
            <a:r>
              <a:rPr sz="3300" spc="-15" dirty="0">
                <a:solidFill>
                  <a:srgbClr val="7030A0"/>
                </a:solidFill>
                <a:latin typeface="Calibri"/>
                <a:cs typeface="Calibri"/>
              </a:rPr>
              <a:t>, </a:t>
            </a:r>
            <a:r>
              <a:rPr sz="3300" spc="-7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7030A0"/>
                </a:solidFill>
                <a:latin typeface="Calibri"/>
                <a:cs typeface="Calibri"/>
              </a:rPr>
              <a:t>come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7030A0"/>
                </a:solidFill>
                <a:latin typeface="Calibri"/>
                <a:cs typeface="Calibri"/>
              </a:rPr>
              <a:t>risposta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 alle </a:t>
            </a:r>
            <a:r>
              <a:rPr sz="3300" b="1" i="1" dirty="0">
                <a:solidFill>
                  <a:srgbClr val="C00000"/>
                </a:solidFill>
                <a:latin typeface="Calibri"/>
                <a:cs typeface="Calibri"/>
              </a:rPr>
              <a:t>loro</a:t>
            </a:r>
            <a:r>
              <a:rPr sz="3300" b="1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15" dirty="0">
                <a:solidFill>
                  <a:srgbClr val="C00000"/>
                </a:solidFill>
                <a:latin typeface="Calibri"/>
                <a:cs typeface="Calibri"/>
              </a:rPr>
              <a:t>profonde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20" dirty="0">
                <a:solidFill>
                  <a:srgbClr val="C00000"/>
                </a:solidFill>
                <a:latin typeface="Calibri"/>
                <a:cs typeface="Calibri"/>
              </a:rPr>
              <a:t>istanze</a:t>
            </a:r>
            <a:endParaRPr sz="33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marR="538480" algn="just">
              <a:lnSpc>
                <a:spcPts val="3929"/>
              </a:lnSpc>
              <a:spcBef>
                <a:spcPts val="95"/>
              </a:spcBef>
            </a:pPr>
            <a:r>
              <a:rPr sz="3300" b="1" i="1" spc="5" dirty="0">
                <a:solidFill>
                  <a:srgbClr val="C00000"/>
                </a:solidFill>
                <a:latin typeface="Calibri"/>
                <a:cs typeface="Calibri"/>
              </a:rPr>
              <a:t>umane</a:t>
            </a:r>
            <a:r>
              <a:rPr sz="3300" i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5" dirty="0">
                <a:solidFill>
                  <a:srgbClr val="7030A0"/>
                </a:solidFill>
                <a:latin typeface="Calibri"/>
                <a:cs typeface="Calibri"/>
              </a:rPr>
              <a:t>e </a:t>
            </a:r>
            <a:r>
              <a:rPr sz="3300" spc="-5" dirty="0">
                <a:solidFill>
                  <a:srgbClr val="7030A0"/>
                </a:solidFill>
                <a:latin typeface="Calibri"/>
                <a:cs typeface="Calibri"/>
              </a:rPr>
              <a:t>come </a:t>
            </a:r>
            <a:r>
              <a:rPr sz="3300" spc="-15" dirty="0">
                <a:solidFill>
                  <a:srgbClr val="7030A0"/>
                </a:solidFill>
                <a:latin typeface="Calibri"/>
                <a:cs typeface="Calibri"/>
              </a:rPr>
              <a:t>salvezza </a:t>
            </a:r>
            <a:r>
              <a:rPr sz="3300" spc="5" dirty="0">
                <a:solidFill>
                  <a:srgbClr val="7030A0"/>
                </a:solidFill>
                <a:latin typeface="Calibri"/>
                <a:cs typeface="Calibri"/>
              </a:rPr>
              <a:t>per </a:t>
            </a:r>
            <a:r>
              <a:rPr sz="3300" i="1" spc="-20" dirty="0">
                <a:solidFill>
                  <a:srgbClr val="7030A0"/>
                </a:solidFill>
                <a:latin typeface="Calibri"/>
                <a:cs typeface="Calibri"/>
              </a:rPr>
              <a:t>tutta 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la </a:t>
            </a:r>
            <a:r>
              <a:rPr sz="3300" spc="-15" dirty="0">
                <a:solidFill>
                  <a:srgbClr val="7030A0"/>
                </a:solidFill>
                <a:latin typeface="Calibri"/>
                <a:cs typeface="Calibri"/>
              </a:rPr>
              <a:t>loro </a:t>
            </a:r>
            <a:r>
              <a:rPr sz="3300" spc="-7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7030A0"/>
                </a:solidFill>
                <a:latin typeface="Calibri"/>
                <a:cs typeface="Calibri"/>
              </a:rPr>
              <a:t>esistenza</a:t>
            </a:r>
            <a:r>
              <a:rPr sz="3300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7030A0"/>
                </a:solidFill>
                <a:latin typeface="Calibri"/>
                <a:cs typeface="Calibri"/>
              </a:rPr>
              <a:t>.</a:t>
            </a:r>
            <a:endParaRPr sz="330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577850"/>
            <a:ext cx="8839200" cy="7136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b="1" spc="-50" dirty="0" smtClean="0"/>
              <a:t>3. </a:t>
            </a:r>
            <a:r>
              <a:rPr b="1" spc="-50" smtClean="0"/>
              <a:t>SPIRITUALITA</a:t>
            </a:r>
            <a:r>
              <a:rPr b="1" spc="-50" dirty="0"/>
              <a:t>’ </a:t>
            </a:r>
            <a:r>
              <a:rPr b="1" spc="-10" dirty="0"/>
              <a:t>ECCLESIALE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582" y="1929419"/>
            <a:ext cx="4879894" cy="34755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61100" y="2254250"/>
            <a:ext cx="3657600" cy="252953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ts val="3929"/>
              </a:lnSpc>
              <a:spcBef>
                <a:spcPts val="265"/>
              </a:spcBef>
            </a:pPr>
            <a:r>
              <a:rPr sz="4400" b="1" spc="5">
                <a:solidFill>
                  <a:srgbClr val="00B050"/>
                </a:solidFill>
                <a:latin typeface="Calibri"/>
                <a:cs typeface="Calibri"/>
              </a:rPr>
              <a:t>CHIAM</a:t>
            </a:r>
            <a:r>
              <a:rPr sz="4400" b="1" spc="-254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sz="4400" b="1" spc="-85">
                <a:solidFill>
                  <a:srgbClr val="00B050"/>
                </a:solidFill>
                <a:latin typeface="Calibri"/>
                <a:cs typeface="Calibri"/>
              </a:rPr>
              <a:t>T</a:t>
            </a:r>
            <a:r>
              <a:rPr sz="4400" b="1">
                <a:solidFill>
                  <a:srgbClr val="00B050"/>
                </a:solidFill>
                <a:latin typeface="Calibri"/>
                <a:cs typeface="Calibri"/>
              </a:rPr>
              <a:t>O  </a:t>
            </a:r>
            <a:endParaRPr lang="it-IT" sz="4400" b="1" dirty="0" smtClean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ts val="3929"/>
              </a:lnSpc>
              <a:spcBef>
                <a:spcPts val="265"/>
              </a:spcBef>
            </a:pPr>
            <a:r>
              <a:rPr sz="4400" b="1" spc="-35" smtClean="0">
                <a:solidFill>
                  <a:srgbClr val="00B050"/>
                </a:solidFill>
                <a:latin typeface="Calibri"/>
                <a:cs typeface="Calibri"/>
              </a:rPr>
              <a:t>DA</a:t>
            </a:r>
            <a:r>
              <a:rPr sz="4400" b="1" spc="-15" smtClean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00B050"/>
                </a:solidFill>
                <a:latin typeface="Calibri"/>
                <a:cs typeface="Calibri"/>
              </a:rPr>
              <a:t>DIO,</a:t>
            </a:r>
            <a:endParaRPr sz="4400">
              <a:latin typeface="Calibri"/>
              <a:cs typeface="Calibri"/>
            </a:endParaRPr>
          </a:p>
          <a:p>
            <a:pPr marL="350520" marR="342900" indent="94615" algn="ctr">
              <a:lnSpc>
                <a:spcPct val="100000"/>
              </a:lnSpc>
              <a:spcBef>
                <a:spcPts val="750"/>
              </a:spcBef>
            </a:pPr>
            <a:r>
              <a:rPr sz="4400" b="1" spc="5" dirty="0">
                <a:solidFill>
                  <a:srgbClr val="00B050"/>
                </a:solidFill>
                <a:latin typeface="Calibri"/>
                <a:cs typeface="Calibri"/>
              </a:rPr>
              <a:t>NELLA </a:t>
            </a:r>
            <a:r>
              <a:rPr sz="4400" b="1" spc="-73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4400" b="1" spc="5" dirty="0">
                <a:solidFill>
                  <a:srgbClr val="00B050"/>
                </a:solidFill>
                <a:latin typeface="Calibri"/>
                <a:cs typeface="Calibri"/>
              </a:rPr>
              <a:t>CHI</a:t>
            </a:r>
            <a:r>
              <a:rPr sz="4400" b="1" spc="-30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4400" b="1" spc="-40" dirty="0">
                <a:solidFill>
                  <a:srgbClr val="00B050"/>
                </a:solidFill>
                <a:latin typeface="Calibri"/>
                <a:cs typeface="Calibri"/>
              </a:rPr>
              <a:t>S</a:t>
            </a:r>
            <a:r>
              <a:rPr sz="4400" b="1" spc="5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730250"/>
            <a:ext cx="7059088" cy="7136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/>
              <a:t>E’</a:t>
            </a:r>
            <a:r>
              <a:rPr b="1" spc="-20" dirty="0"/>
              <a:t> </a:t>
            </a:r>
            <a:r>
              <a:rPr b="1" dirty="0"/>
              <a:t>il</a:t>
            </a:r>
            <a:r>
              <a:rPr b="1" spc="-15" dirty="0"/>
              <a:t> </a:t>
            </a:r>
            <a:r>
              <a:rPr b="1" spc="-10" dirty="0"/>
              <a:t>Signore</a:t>
            </a:r>
            <a:r>
              <a:rPr b="1" spc="-20" dirty="0"/>
              <a:t> </a:t>
            </a:r>
            <a:r>
              <a:rPr b="1" dirty="0"/>
              <a:t>che</a:t>
            </a:r>
            <a:r>
              <a:rPr b="1" spc="-15" dirty="0"/>
              <a:t> </a:t>
            </a:r>
            <a:r>
              <a:rPr b="1" dirty="0"/>
              <a:t>chiama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5700" y="1720850"/>
            <a:ext cx="8328659" cy="464409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67030" marR="245745" indent="-354965">
              <a:lnSpc>
                <a:spcPct val="90400"/>
              </a:lnSpc>
              <a:spcBef>
                <a:spcPts val="49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spc="5" dirty="0">
                <a:solidFill>
                  <a:srgbClr val="5F5F5F"/>
                </a:solidFill>
                <a:latin typeface="Calibri"/>
                <a:cs typeface="Calibri"/>
              </a:rPr>
              <a:t>«</a:t>
            </a:r>
            <a:r>
              <a:rPr sz="3300" b="1" spc="5" dirty="0">
                <a:solidFill>
                  <a:srgbClr val="00B050"/>
                </a:solidFill>
                <a:latin typeface="Calibri"/>
                <a:cs typeface="Calibri"/>
              </a:rPr>
              <a:t>È </a:t>
            </a:r>
            <a:r>
              <a:rPr sz="3300" b="1" dirty="0">
                <a:solidFill>
                  <a:srgbClr val="00B050"/>
                </a:solidFill>
                <a:latin typeface="Calibri"/>
                <a:cs typeface="Calibri"/>
              </a:rPr>
              <a:t>il </a:t>
            </a:r>
            <a:r>
              <a:rPr sz="3300" b="1" spc="-5" dirty="0">
                <a:solidFill>
                  <a:srgbClr val="00B050"/>
                </a:solidFill>
                <a:latin typeface="Calibri"/>
                <a:cs typeface="Calibri"/>
              </a:rPr>
              <a:t>Signore </a:t>
            </a:r>
            <a:r>
              <a:rPr sz="3300" b="1" spc="5" dirty="0">
                <a:solidFill>
                  <a:srgbClr val="00B050"/>
                </a:solidFill>
                <a:latin typeface="Calibri"/>
                <a:cs typeface="Calibri"/>
              </a:rPr>
              <a:t>a </a:t>
            </a:r>
            <a:r>
              <a:rPr sz="3300" b="1" spc="-5">
                <a:solidFill>
                  <a:srgbClr val="00B050"/>
                </a:solidFill>
                <a:latin typeface="Calibri"/>
                <a:cs typeface="Calibri"/>
              </a:rPr>
              <a:t>chiamare </a:t>
            </a:r>
            <a:endParaRPr lang="it-IT" sz="3300" b="1" spc="-5" dirty="0" smtClean="0">
              <a:solidFill>
                <a:srgbClr val="00B050"/>
              </a:solidFill>
              <a:latin typeface="Calibri"/>
              <a:cs typeface="Calibri"/>
            </a:endParaRPr>
          </a:p>
          <a:p>
            <a:pPr marL="367030" marR="245745" indent="-354965">
              <a:lnSpc>
                <a:spcPct val="90400"/>
              </a:lnSpc>
              <a:spcBef>
                <a:spcPts val="490"/>
              </a:spcBef>
              <a:tabLst>
                <a:tab pos="367030" algn="l"/>
                <a:tab pos="367665" algn="l"/>
              </a:tabLst>
            </a:pPr>
            <a:r>
              <a:rPr lang="it-IT" sz="3300" b="1" spc="-5" dirty="0" smtClean="0">
                <a:solidFill>
                  <a:srgbClr val="00B050"/>
                </a:solidFill>
                <a:latin typeface="Calibri"/>
                <a:cs typeface="Calibri"/>
              </a:rPr>
              <a:t>				</a:t>
            </a:r>
            <a:r>
              <a:rPr sz="3300" b="1" spc="-10" smtClean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4400" b="1" spc="5" dirty="0">
                <a:solidFill>
                  <a:srgbClr val="C00000"/>
                </a:solidFill>
                <a:latin typeface="Calibri"/>
                <a:cs typeface="Calibri"/>
              </a:rPr>
              <a:t>per </a:t>
            </a: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la </a:t>
            </a:r>
            <a:r>
              <a:rPr sz="4400" b="1" spc="5" dirty="0">
                <a:solidFill>
                  <a:srgbClr val="C00000"/>
                </a:solidFill>
                <a:latin typeface="Calibri"/>
                <a:cs typeface="Calibri"/>
              </a:rPr>
              <a:t>sua </a:t>
            </a:r>
            <a:r>
              <a:rPr sz="4400" b="1" spc="-7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spc="5" dirty="0">
                <a:solidFill>
                  <a:srgbClr val="C00000"/>
                </a:solidFill>
                <a:latin typeface="Calibri"/>
                <a:cs typeface="Calibri"/>
              </a:rPr>
              <a:t>Chiesa</a:t>
            </a:r>
            <a:r>
              <a:rPr sz="3300" spc="5">
                <a:solidFill>
                  <a:srgbClr val="00B050"/>
                </a:solidFill>
                <a:latin typeface="Calibri"/>
                <a:cs typeface="Calibri"/>
              </a:rPr>
              <a:t>.</a:t>
            </a:r>
            <a:r>
              <a:rPr sz="330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endParaRPr lang="it-IT" sz="3300" dirty="0" smtClean="0">
              <a:solidFill>
                <a:srgbClr val="00B050"/>
              </a:solidFill>
              <a:latin typeface="Calibri"/>
              <a:cs typeface="Calibri"/>
            </a:endParaRPr>
          </a:p>
          <a:p>
            <a:pPr marL="367030" marR="245745" indent="-354965">
              <a:lnSpc>
                <a:spcPct val="90400"/>
              </a:lnSpc>
              <a:spcBef>
                <a:spcPts val="490"/>
              </a:spcBef>
              <a:tabLst>
                <a:tab pos="367030" algn="l"/>
                <a:tab pos="367665" algn="l"/>
              </a:tabLst>
            </a:pPr>
            <a:endParaRPr lang="it-IT" sz="3300" b="1" dirty="0" smtClean="0">
              <a:solidFill>
                <a:srgbClr val="00B050"/>
              </a:solidFill>
              <a:latin typeface="Calibri"/>
              <a:cs typeface="Calibri"/>
            </a:endParaRPr>
          </a:p>
          <a:p>
            <a:pPr marL="367030" marR="245745" indent="-354965">
              <a:lnSpc>
                <a:spcPct val="90400"/>
              </a:lnSpc>
              <a:spcBef>
                <a:spcPts val="490"/>
              </a:spcBef>
              <a:tabLst>
                <a:tab pos="367030" algn="l"/>
                <a:tab pos="367665" algn="l"/>
              </a:tabLst>
            </a:pPr>
            <a:r>
              <a:rPr sz="3300" b="1" smtClean="0">
                <a:solidFill>
                  <a:srgbClr val="7030A0"/>
                </a:solidFill>
                <a:latin typeface="Calibri"/>
                <a:cs typeface="Calibri"/>
              </a:rPr>
              <a:t>Come 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specifica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7030A0"/>
                </a:solidFill>
                <a:latin typeface="Calibri"/>
                <a:cs typeface="Calibri"/>
              </a:rPr>
              <a:t>attuazione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della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vocazione </a:t>
            </a:r>
            <a:r>
              <a:rPr sz="4000" b="1" spc="-10">
                <a:solidFill>
                  <a:srgbClr val="C00000"/>
                </a:solidFill>
                <a:latin typeface="Calibri"/>
                <a:cs typeface="Calibri"/>
              </a:rPr>
              <a:t>battesimale</a:t>
            </a:r>
            <a:r>
              <a:rPr sz="4000" b="1" spc="-10" smtClean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endParaRPr lang="it-IT" sz="4000" b="1" spc="-1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marR="245745" indent="-354965">
              <a:lnSpc>
                <a:spcPct val="90400"/>
              </a:lnSpc>
              <a:spcBef>
                <a:spcPts val="490"/>
              </a:spcBef>
              <a:tabLst>
                <a:tab pos="367030" algn="l"/>
                <a:tab pos="367665" algn="l"/>
              </a:tabLst>
            </a:pPr>
            <a:endParaRPr lang="it-IT" sz="4000" b="1" spc="-1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marR="245745" indent="-354965">
              <a:lnSpc>
                <a:spcPct val="90400"/>
              </a:lnSpc>
              <a:spcBef>
                <a:spcPts val="490"/>
              </a:spcBef>
              <a:tabLst>
                <a:tab pos="367030" algn="l"/>
                <a:tab pos="367665" algn="l"/>
              </a:tabLst>
            </a:pPr>
            <a:r>
              <a:rPr lang="it-IT" sz="40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		</a:t>
            </a:r>
            <a:r>
              <a:rPr sz="4000" b="1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la 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chiamata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che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il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Signore </a:t>
            </a:r>
            <a:r>
              <a:rPr sz="3300" b="1" spc="-30" dirty="0">
                <a:solidFill>
                  <a:srgbClr val="7030A0"/>
                </a:solidFill>
                <a:latin typeface="Calibri"/>
                <a:cs typeface="Calibri"/>
              </a:rPr>
              <a:t>fa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5">
                <a:solidFill>
                  <a:srgbClr val="7030A0"/>
                </a:solidFill>
                <a:latin typeface="Calibri"/>
                <a:cs typeface="Calibri"/>
              </a:rPr>
              <a:t>per</a:t>
            </a:r>
            <a:r>
              <a:rPr sz="33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endParaRPr lang="it-IT" sz="3300" b="1" dirty="0" smtClean="0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marR="245745" indent="-354965">
              <a:lnSpc>
                <a:spcPct val="90400"/>
              </a:lnSpc>
              <a:spcBef>
                <a:spcPts val="490"/>
              </a:spcBef>
              <a:tabLst>
                <a:tab pos="367030" algn="l"/>
                <a:tab pos="367665" algn="l"/>
              </a:tabLst>
            </a:pPr>
            <a:r>
              <a:rPr lang="it-IT" sz="3300" b="1" dirty="0" smtClean="0">
                <a:solidFill>
                  <a:srgbClr val="7030A0"/>
                </a:solidFill>
                <a:latin typeface="Calibri"/>
                <a:cs typeface="Calibri"/>
              </a:rPr>
              <a:t>					 </a:t>
            </a:r>
            <a:r>
              <a:rPr sz="3300" b="1" smtClean="0">
                <a:solidFill>
                  <a:srgbClr val="7030A0"/>
                </a:solidFill>
                <a:latin typeface="Calibri"/>
                <a:cs typeface="Calibri"/>
              </a:rPr>
              <a:t>il </a:t>
            </a:r>
            <a:r>
              <a:rPr sz="3300" b="1" spc="5" dirty="0">
                <a:solidFill>
                  <a:srgbClr val="7030A0"/>
                </a:solidFill>
                <a:latin typeface="Calibri"/>
                <a:cs typeface="Calibri"/>
              </a:rPr>
              <a:t>servizio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 alla </a:t>
            </a:r>
            <a:r>
              <a:rPr sz="3300" b="1" spc="5">
                <a:solidFill>
                  <a:srgbClr val="7030A0"/>
                </a:solidFill>
                <a:latin typeface="Calibri"/>
                <a:cs typeface="Calibri"/>
              </a:rPr>
              <a:t>sua</a:t>
            </a:r>
            <a:r>
              <a:rPr sz="330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20" smtClean="0">
                <a:solidFill>
                  <a:srgbClr val="7030A0"/>
                </a:solidFill>
                <a:latin typeface="Calibri"/>
                <a:cs typeface="Calibri"/>
              </a:rPr>
              <a:t>Parola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74700" y="654050"/>
            <a:ext cx="8839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Formazione professionale</a:t>
            </a:r>
          </a:p>
          <a:p>
            <a:r>
              <a:rPr lang="it-IT" sz="3600" b="1" dirty="0" smtClean="0">
                <a:solidFill>
                  <a:srgbClr val="C00000"/>
                </a:solidFill>
              </a:rPr>
              <a:t>                    e formazione spirituale </a:t>
            </a:r>
          </a:p>
          <a:p>
            <a:endParaRPr lang="it-IT" sz="2800" b="1" dirty="0" smtClean="0">
              <a:solidFill>
                <a:srgbClr val="7030A0"/>
              </a:solidFill>
            </a:endParaRPr>
          </a:p>
          <a:p>
            <a:r>
              <a:rPr lang="it-IT" sz="2800" b="1" dirty="0" smtClean="0">
                <a:solidFill>
                  <a:srgbClr val="7030A0"/>
                </a:solidFill>
              </a:rPr>
              <a:t>sono due aspetti complementari che fanno </a:t>
            </a:r>
          </a:p>
          <a:p>
            <a:r>
              <a:rPr lang="it-IT" sz="2800" b="1" dirty="0" smtClean="0">
                <a:solidFill>
                  <a:srgbClr val="C00000"/>
                </a:solidFill>
              </a:rPr>
              <a:t>                          </a:t>
            </a:r>
            <a:r>
              <a:rPr lang="it-IT" sz="4000" b="1" dirty="0" smtClean="0">
                <a:solidFill>
                  <a:srgbClr val="C00000"/>
                </a:solidFill>
              </a:rPr>
              <a:t>dell’educatore</a:t>
            </a:r>
            <a:r>
              <a:rPr lang="it-IT" sz="4000" b="1" dirty="0" smtClean="0">
                <a:solidFill>
                  <a:srgbClr val="7030A0"/>
                </a:solidFill>
              </a:rPr>
              <a:t> </a:t>
            </a:r>
          </a:p>
          <a:p>
            <a:endParaRPr lang="it-IT" sz="2800" b="1" dirty="0" smtClean="0">
              <a:solidFill>
                <a:srgbClr val="7030A0"/>
              </a:solidFill>
            </a:endParaRPr>
          </a:p>
          <a:p>
            <a:r>
              <a:rPr lang="it-IT" sz="2800" b="1" dirty="0" smtClean="0">
                <a:solidFill>
                  <a:srgbClr val="7030A0"/>
                </a:solidFill>
              </a:rPr>
              <a:t>non solo un i</a:t>
            </a:r>
            <a:r>
              <a:rPr lang="it-IT" sz="2800" b="1" dirty="0" smtClean="0">
                <a:solidFill>
                  <a:srgbClr val="C00000"/>
                </a:solidFill>
              </a:rPr>
              <a:t>nsegnante-educatore</a:t>
            </a:r>
            <a:r>
              <a:rPr lang="it-IT" sz="2800" b="1" dirty="0" smtClean="0">
                <a:solidFill>
                  <a:srgbClr val="7030A0"/>
                </a:solidFill>
              </a:rPr>
              <a:t>, ma anche un </a:t>
            </a:r>
            <a:r>
              <a:rPr lang="it-IT" sz="2800" b="1" dirty="0" smtClean="0">
                <a:solidFill>
                  <a:srgbClr val="C00000"/>
                </a:solidFill>
              </a:rPr>
              <a:t>insegnante- testimone</a:t>
            </a:r>
            <a:r>
              <a:rPr lang="it-IT" sz="2800" b="1" dirty="0" smtClean="0">
                <a:solidFill>
                  <a:srgbClr val="7030A0"/>
                </a:solidFill>
              </a:rPr>
              <a:t>. Egli non è solo un </a:t>
            </a:r>
            <a:r>
              <a:rPr lang="it-IT" sz="3600" b="1" dirty="0" smtClean="0">
                <a:solidFill>
                  <a:srgbClr val="C00000"/>
                </a:solidFill>
              </a:rPr>
              <a:t>professionista, </a:t>
            </a:r>
            <a:r>
              <a:rPr lang="it-IT" sz="2800" b="1" dirty="0" smtClean="0">
                <a:solidFill>
                  <a:srgbClr val="7030A0"/>
                </a:solidFill>
              </a:rPr>
              <a:t>ma è anche un </a:t>
            </a:r>
            <a:r>
              <a:rPr lang="it-IT" sz="3600" b="1" dirty="0" smtClean="0">
                <a:solidFill>
                  <a:srgbClr val="C00000"/>
                </a:solidFill>
              </a:rPr>
              <a:t>credente, </a:t>
            </a:r>
            <a:r>
              <a:rPr lang="it-IT" sz="2800" b="1" dirty="0" smtClean="0">
                <a:solidFill>
                  <a:srgbClr val="7030A0"/>
                </a:solidFill>
              </a:rPr>
              <a:t>espressione di quella appartenenza ecclesiale che dice il </a:t>
            </a:r>
            <a:r>
              <a:rPr lang="it-IT" sz="2800" b="1" dirty="0" smtClean="0">
                <a:solidFill>
                  <a:srgbClr val="C00000"/>
                </a:solidFill>
              </a:rPr>
              <a:t>suo </a:t>
            </a:r>
            <a:r>
              <a:rPr lang="it-IT" sz="2800" b="1" i="1" dirty="0" smtClean="0">
                <a:solidFill>
                  <a:srgbClr val="C00000"/>
                </a:solidFill>
              </a:rPr>
              <a:t>humus </a:t>
            </a:r>
            <a:r>
              <a:rPr lang="it-IT" sz="2800" b="1" dirty="0" smtClean="0">
                <a:solidFill>
                  <a:srgbClr val="C00000"/>
                </a:solidFill>
              </a:rPr>
              <a:t>culturale e la sua passione educativa</a:t>
            </a:r>
            <a:endParaRPr lang="it-IT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8300" y="730250"/>
            <a:ext cx="53340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dirty="0"/>
              <a:t>Il</a:t>
            </a:r>
            <a:r>
              <a:rPr sz="4800" b="1" spc="-25" dirty="0"/>
              <a:t> </a:t>
            </a:r>
            <a:r>
              <a:rPr sz="4800" b="1" spc="-10" dirty="0"/>
              <a:t>Signore</a:t>
            </a:r>
            <a:r>
              <a:rPr sz="4800" b="1" spc="-20" dirty="0"/>
              <a:t> </a:t>
            </a:r>
            <a:r>
              <a:rPr sz="4800" b="1" dirty="0"/>
              <a:t>Chi</a:t>
            </a:r>
            <a:r>
              <a:rPr sz="4800" b="1" spc="-25" dirty="0"/>
              <a:t> </a:t>
            </a:r>
            <a:r>
              <a:rPr sz="4800" b="1" spc="-20" dirty="0"/>
              <a:t>invita?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2520204"/>
            <a:ext cx="8443616" cy="32816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7030" marR="5080" indent="-354965">
              <a:lnSpc>
                <a:spcPct val="100000"/>
              </a:lnSpc>
              <a:spcBef>
                <a:spcPts val="110"/>
              </a:spcBef>
            </a:pPr>
            <a:r>
              <a:rPr sz="3300" b="1" spc="5" dirty="0">
                <a:solidFill>
                  <a:srgbClr val="C00000"/>
                </a:solidFill>
                <a:latin typeface="Calibri"/>
                <a:cs typeface="Calibri"/>
              </a:rPr>
              <a:t>Chi</a:t>
            </a:r>
            <a:r>
              <a:rPr sz="33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15" dirty="0">
                <a:solidFill>
                  <a:srgbClr val="C00000"/>
                </a:solidFill>
                <a:latin typeface="Calibri"/>
                <a:cs typeface="Calibri"/>
              </a:rPr>
              <a:t>mostra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 di</a:t>
            </a:r>
            <a:r>
              <a:rPr sz="33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25" dirty="0">
                <a:solidFill>
                  <a:srgbClr val="C00000"/>
                </a:solidFill>
                <a:latin typeface="Calibri"/>
                <a:cs typeface="Calibri"/>
              </a:rPr>
              <a:t>avere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 le </a:t>
            </a:r>
            <a:r>
              <a:rPr sz="4000" b="1" spc="-145" dirty="0">
                <a:solidFill>
                  <a:srgbClr val="7030A0"/>
                </a:solidFill>
                <a:latin typeface="Calibri"/>
                <a:cs typeface="Calibri"/>
              </a:rPr>
              <a:t>qualità-­‐base</a:t>
            </a:r>
            <a:r>
              <a:rPr sz="400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per</a:t>
            </a:r>
            <a:r>
              <a:rPr sz="33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5">
                <a:solidFill>
                  <a:srgbClr val="C00000"/>
                </a:solidFill>
                <a:latin typeface="Calibri"/>
                <a:cs typeface="Calibri"/>
              </a:rPr>
              <a:t>poterlo </a:t>
            </a:r>
            <a:r>
              <a:rPr sz="3300" b="1" spc="-7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10" smtClean="0">
                <a:solidFill>
                  <a:srgbClr val="C00000"/>
                </a:solidFill>
                <a:latin typeface="Calibri"/>
                <a:cs typeface="Calibri"/>
              </a:rPr>
              <a:t>esercitare:</a:t>
            </a:r>
            <a:endParaRPr lang="it-IT" sz="3300" b="1" spc="-1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marR="5080" indent="-354965">
              <a:lnSpc>
                <a:spcPct val="100000"/>
              </a:lnSpc>
              <a:spcBef>
                <a:spcPts val="110"/>
              </a:spcBef>
            </a:pPr>
            <a:r>
              <a:rPr sz="4400" b="1" spc="-45" smtClean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sz="4400" b="1" spc="5" smtClean="0">
                <a:solidFill>
                  <a:srgbClr val="7030A0"/>
                </a:solidFill>
                <a:latin typeface="Calibri"/>
                <a:cs typeface="Calibri"/>
              </a:rPr>
              <a:t>ede</a:t>
            </a:r>
            <a:r>
              <a:rPr sz="4400" b="1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400" b="1" spc="-675" dirty="0">
                <a:solidFill>
                  <a:srgbClr val="7030A0"/>
                </a:solidFill>
                <a:latin typeface="Calibri"/>
                <a:cs typeface="Calibri"/>
              </a:rPr>
              <a:t>-­‐</a:t>
            </a:r>
            <a:r>
              <a:rPr sz="4400" b="1" spc="5" dirty="0">
                <a:solidFill>
                  <a:srgbClr val="7030A0"/>
                </a:solidFill>
                <a:latin typeface="Calibri"/>
                <a:cs typeface="Calibri"/>
              </a:rPr>
              <a:t>spe</a:t>
            </a:r>
            <a:r>
              <a:rPr sz="4400" b="1" spc="-70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4400" b="1" spc="5" dirty="0">
                <a:solidFill>
                  <a:srgbClr val="7030A0"/>
                </a:solidFill>
                <a:latin typeface="Calibri"/>
                <a:cs typeface="Calibri"/>
              </a:rPr>
              <a:t>an</a:t>
            </a:r>
            <a:r>
              <a:rPr sz="4400" b="1" spc="-55" dirty="0">
                <a:solidFill>
                  <a:srgbClr val="7030A0"/>
                </a:solidFill>
                <a:latin typeface="Calibri"/>
                <a:cs typeface="Calibri"/>
              </a:rPr>
              <a:t>z</a:t>
            </a:r>
            <a:r>
              <a:rPr sz="4400" b="1" spc="5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400" b="1" spc="5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400" b="1" spc="-25" dirty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sz="4400" b="1" spc="5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4400" b="1" spc="-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i</a:t>
            </a:r>
            <a:r>
              <a:rPr sz="4400" b="1" spc="-45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4400" b="1" dirty="0">
                <a:solidFill>
                  <a:srgbClr val="7030A0"/>
                </a:solidFill>
                <a:latin typeface="Calibri"/>
                <a:cs typeface="Calibri"/>
              </a:rPr>
              <a:t>à</a:t>
            </a:r>
            <a:r>
              <a:rPr sz="2900" b="1" spc="-5">
                <a:solidFill>
                  <a:srgbClr val="C00000"/>
                </a:solidFill>
                <a:latin typeface="Calibri"/>
                <a:cs typeface="Calibri"/>
              </a:rPr>
              <a:t>, </a:t>
            </a:r>
            <a:endParaRPr lang="it-IT" sz="2900" b="1" spc="-5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marR="5080" indent="-354965">
              <a:lnSpc>
                <a:spcPct val="100000"/>
              </a:lnSpc>
              <a:spcBef>
                <a:spcPts val="110"/>
              </a:spcBef>
            </a:pPr>
            <a:endParaRPr lang="it-IT" sz="2900" b="1" spc="-5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marR="5080" indent="-354965">
              <a:lnSpc>
                <a:spcPct val="100000"/>
              </a:lnSpc>
              <a:spcBef>
                <a:spcPts val="110"/>
              </a:spcBef>
            </a:pPr>
            <a:r>
              <a:rPr lang="it-IT" sz="2900" b="1" spc="-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che</a:t>
            </a:r>
            <a:r>
              <a:rPr sz="29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danno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la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25" dirty="0">
                <a:solidFill>
                  <a:srgbClr val="C00000"/>
                </a:solidFill>
                <a:latin typeface="Calibri"/>
                <a:cs typeface="Calibri"/>
              </a:rPr>
              <a:t>struttura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15" dirty="0">
                <a:solidFill>
                  <a:srgbClr val="C00000"/>
                </a:solidFill>
                <a:latin typeface="Calibri"/>
                <a:cs typeface="Calibri"/>
              </a:rPr>
              <a:t>fondamentale</a:t>
            </a:r>
            <a:endParaRPr sz="29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2239010">
              <a:lnSpc>
                <a:spcPct val="100000"/>
              </a:lnSpc>
              <a:spcBef>
                <a:spcPts val="660"/>
              </a:spcBef>
              <a:tabLst>
                <a:tab pos="2926715" algn="l"/>
              </a:tabLst>
            </a:pP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alla	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personalità</a:t>
            </a:r>
            <a:r>
              <a:rPr sz="29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cristiana.</a:t>
            </a:r>
            <a:endParaRPr sz="2900" b="1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77670" marR="5080" indent="-780415">
              <a:lnSpc>
                <a:spcPct val="100499"/>
              </a:lnSpc>
              <a:spcBef>
                <a:spcPts val="75"/>
              </a:spcBef>
            </a:pPr>
            <a:r>
              <a:rPr b="1" spc="-15" dirty="0"/>
              <a:t>Sviluppare </a:t>
            </a:r>
            <a:r>
              <a:rPr b="1" dirty="0"/>
              <a:t>una </a:t>
            </a:r>
            <a:r>
              <a:rPr b="1" spc="-5" dirty="0"/>
              <a:t>spiritualità </a:t>
            </a:r>
            <a:r>
              <a:rPr b="1" spc="-1015" dirty="0"/>
              <a:t> </a:t>
            </a:r>
            <a:r>
              <a:rPr b="1" dirty="0"/>
              <a:t>ecclesiale</a:t>
            </a:r>
            <a:r>
              <a:rPr b="1" spc="-10" dirty="0"/>
              <a:t> significa…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823969"/>
            <a:ext cx="8016240" cy="496610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600" b="1" spc="-5" dirty="0">
                <a:solidFill>
                  <a:srgbClr val="7030A0"/>
                </a:solidFill>
                <a:latin typeface="Calibri"/>
                <a:cs typeface="Calibri"/>
              </a:rPr>
              <a:t>Essere </a:t>
            </a:r>
            <a:r>
              <a:rPr sz="3600" b="1" dirty="0">
                <a:solidFill>
                  <a:srgbClr val="7030A0"/>
                </a:solidFill>
                <a:latin typeface="Calibri"/>
                <a:cs typeface="Calibri"/>
              </a:rPr>
              <a:t>in</a:t>
            </a:r>
            <a:r>
              <a:rPr sz="360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i="1" spc="-5" dirty="0">
                <a:solidFill>
                  <a:srgbClr val="7030A0"/>
                </a:solidFill>
                <a:latin typeface="Calibri"/>
                <a:cs typeface="Calibri"/>
              </a:rPr>
              <a:t>sintonia</a:t>
            </a:r>
            <a:r>
              <a:rPr sz="3600" b="1" i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7030A0"/>
                </a:solidFill>
                <a:latin typeface="Calibri"/>
                <a:cs typeface="Calibri"/>
              </a:rPr>
              <a:t>con</a:t>
            </a:r>
            <a:r>
              <a:rPr sz="36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030A0"/>
                </a:solidFill>
                <a:latin typeface="Calibri"/>
                <a:cs typeface="Calibri"/>
              </a:rPr>
              <a:t>la </a:t>
            </a:r>
            <a:r>
              <a:rPr sz="3600" b="1" spc="-5" dirty="0">
                <a:solidFill>
                  <a:srgbClr val="7030A0"/>
                </a:solidFill>
                <a:latin typeface="Calibri"/>
                <a:cs typeface="Calibri"/>
              </a:rPr>
              <a:t>comunità</a:t>
            </a:r>
            <a:r>
              <a:rPr sz="3600" b="1" dirty="0">
                <a:solidFill>
                  <a:srgbClr val="7030A0"/>
                </a:solidFill>
                <a:latin typeface="Calibri"/>
                <a:cs typeface="Calibri"/>
              </a:rPr>
              <a:t> ecclesiale</a:t>
            </a:r>
            <a:endParaRPr sz="36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Sentirsi</a:t>
            </a:r>
            <a:r>
              <a:rPr sz="36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i="1" spc="-5" dirty="0">
                <a:solidFill>
                  <a:srgbClr val="C00000"/>
                </a:solidFill>
                <a:latin typeface="Calibri"/>
                <a:cs typeface="Calibri"/>
              </a:rPr>
              <a:t>parte </a:t>
            </a:r>
            <a:r>
              <a:rPr sz="3600" b="1" i="1" spc="-15" dirty="0">
                <a:solidFill>
                  <a:srgbClr val="C00000"/>
                </a:solidFill>
                <a:latin typeface="Calibri"/>
                <a:cs typeface="Calibri"/>
              </a:rPr>
              <a:t>integrante</a:t>
            </a:r>
            <a:endParaRPr sz="36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600" b="1" dirty="0">
                <a:solidFill>
                  <a:srgbClr val="7030A0"/>
                </a:solidFill>
                <a:latin typeface="Calibri"/>
                <a:cs typeface="Calibri"/>
              </a:rPr>
              <a:t>Acquisire</a:t>
            </a:r>
            <a:r>
              <a:rPr sz="36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7030A0"/>
                </a:solidFill>
                <a:latin typeface="Calibri"/>
                <a:cs typeface="Calibri"/>
              </a:rPr>
              <a:t>una</a:t>
            </a:r>
            <a:r>
              <a:rPr sz="36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srgbClr val="7030A0"/>
                </a:solidFill>
                <a:latin typeface="Calibri"/>
                <a:cs typeface="Calibri"/>
              </a:rPr>
              <a:t>solida</a:t>
            </a:r>
            <a:r>
              <a:rPr sz="3600" b="1" i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030A0"/>
                </a:solidFill>
                <a:latin typeface="Calibri"/>
                <a:cs typeface="Calibri"/>
              </a:rPr>
              <a:t>spiritualità ecclesiale</a:t>
            </a:r>
            <a:endParaRPr sz="36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600" b="1" spc="-15" dirty="0">
                <a:solidFill>
                  <a:srgbClr val="C00000"/>
                </a:solidFill>
                <a:latin typeface="Calibri"/>
                <a:cs typeface="Calibri"/>
              </a:rPr>
              <a:t>Operare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 in unione</a:t>
            </a:r>
            <a:r>
              <a:rPr sz="3600" b="1" spc="5" dirty="0">
                <a:solidFill>
                  <a:srgbClr val="C00000"/>
                </a:solidFill>
                <a:latin typeface="Calibri"/>
                <a:cs typeface="Calibri"/>
              </a:rPr>
              <a:t> e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 insieme</a:t>
            </a:r>
            <a:r>
              <a:rPr sz="36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alla </a:t>
            </a:r>
            <a:r>
              <a:rPr sz="3600" b="1" spc="5" dirty="0">
                <a:solidFill>
                  <a:srgbClr val="C00000"/>
                </a:solidFill>
                <a:latin typeface="Calibri"/>
                <a:cs typeface="Calibri"/>
              </a:rPr>
              <a:t>Chiesa</a:t>
            </a:r>
            <a:endParaRPr sz="36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600" b="1" spc="-25" dirty="0">
                <a:solidFill>
                  <a:srgbClr val="7030A0"/>
                </a:solidFill>
                <a:latin typeface="Calibri"/>
                <a:cs typeface="Calibri"/>
              </a:rPr>
              <a:t>Avere</a:t>
            </a:r>
            <a:r>
              <a:rPr sz="36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7030A0"/>
                </a:solidFill>
                <a:latin typeface="Calibri"/>
                <a:cs typeface="Calibri"/>
              </a:rPr>
              <a:t>un</a:t>
            </a:r>
            <a:r>
              <a:rPr sz="36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7030A0"/>
                </a:solidFill>
                <a:latin typeface="Calibri"/>
                <a:cs typeface="Calibri"/>
              </a:rPr>
              <a:t>rapporto</a:t>
            </a:r>
            <a:r>
              <a:rPr sz="3600" b="1" dirty="0">
                <a:solidFill>
                  <a:srgbClr val="7030A0"/>
                </a:solidFill>
                <a:latin typeface="Calibri"/>
                <a:cs typeface="Calibri"/>
              </a:rPr>
              <a:t> di</a:t>
            </a:r>
            <a:r>
              <a:rPr sz="36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i="1" spc="-15" dirty="0">
                <a:solidFill>
                  <a:srgbClr val="7030A0"/>
                </a:solidFill>
                <a:latin typeface="Calibri"/>
                <a:cs typeface="Calibri"/>
              </a:rPr>
              <a:t>fedeltà</a:t>
            </a:r>
            <a:r>
              <a:rPr sz="3600" b="1" i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7030A0"/>
                </a:solidFill>
                <a:latin typeface="Calibri"/>
                <a:cs typeface="Calibri"/>
              </a:rPr>
              <a:t>con</a:t>
            </a:r>
            <a:r>
              <a:rPr sz="36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7030A0"/>
                </a:solidFill>
                <a:latin typeface="Calibri"/>
                <a:cs typeface="Calibri"/>
              </a:rPr>
              <a:t>il </a:t>
            </a:r>
            <a:r>
              <a:rPr sz="3600" b="1" spc="-10" dirty="0">
                <a:solidFill>
                  <a:srgbClr val="7030A0"/>
                </a:solidFill>
                <a:latin typeface="Calibri"/>
                <a:cs typeface="Calibri"/>
              </a:rPr>
              <a:t>Magistero</a:t>
            </a:r>
            <a:endParaRPr sz="3600" b="1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397649"/>
            <a:ext cx="8763000" cy="14138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b="1" spc="-15" dirty="0"/>
              <a:t>Membro </a:t>
            </a:r>
            <a:r>
              <a:rPr b="1" spc="-40" dirty="0"/>
              <a:t>Attivo</a:t>
            </a:r>
            <a:r>
              <a:rPr b="1" spc="-15" dirty="0"/>
              <a:t> </a:t>
            </a:r>
            <a:r>
              <a:rPr b="1" dirty="0"/>
              <a:t>della</a:t>
            </a:r>
            <a:r>
              <a:rPr b="1" spc="-15" dirty="0"/>
              <a:t> </a:t>
            </a:r>
            <a:r>
              <a:rPr b="1" spc="-10" dirty="0"/>
              <a:t>Comunità</a:t>
            </a:r>
          </a:p>
          <a:p>
            <a:pPr marL="131445" algn="ctr">
              <a:lnSpc>
                <a:spcPct val="100000"/>
              </a:lnSpc>
              <a:spcBef>
                <a:spcPts val="25"/>
              </a:spcBef>
            </a:pPr>
            <a:r>
              <a:rPr b="1" spc="-10" dirty="0"/>
              <a:t>Ecclesiale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1900" y="2178050"/>
            <a:ext cx="8314055" cy="3137653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67030" marR="51435" indent="-354965">
              <a:lnSpc>
                <a:spcPts val="3110"/>
              </a:lnSpc>
              <a:spcBef>
                <a:spcPts val="509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Il</a:t>
            </a:r>
            <a:r>
              <a:rPr sz="29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15" dirty="0">
                <a:solidFill>
                  <a:srgbClr val="C00000"/>
                </a:solidFill>
                <a:latin typeface="Calibri"/>
                <a:cs typeface="Calibri"/>
              </a:rPr>
              <a:t>rapporto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intimo</a:t>
            </a:r>
            <a:r>
              <a:rPr sz="29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25">
                <a:solidFill>
                  <a:srgbClr val="C00000"/>
                </a:solidFill>
                <a:latin typeface="Calibri"/>
                <a:cs typeface="Calibri"/>
              </a:rPr>
              <a:t>tra</a:t>
            </a:r>
            <a:r>
              <a:rPr sz="2900" b="1" spc="-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900" b="1" spc="-5" dirty="0" smtClean="0">
                <a:solidFill>
                  <a:srgbClr val="C00000"/>
                </a:solidFill>
                <a:latin typeface="Calibri"/>
                <a:cs typeface="Calibri"/>
              </a:rPr>
              <a:t>l’educatore</a:t>
            </a:r>
            <a:r>
              <a:rPr sz="2900" b="1" spc="-5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9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la </a:t>
            </a:r>
            <a:r>
              <a:rPr sz="2900" b="1" spc="-15" dirty="0">
                <a:solidFill>
                  <a:srgbClr val="C00000"/>
                </a:solidFill>
                <a:latin typeface="Calibri"/>
                <a:cs typeface="Calibri"/>
              </a:rPr>
              <a:t>comunità 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ecclesiale</a:t>
            </a:r>
            <a:r>
              <a:rPr sz="29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è</a:t>
            </a:r>
            <a:r>
              <a:rPr sz="29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20" dirty="0">
                <a:solidFill>
                  <a:srgbClr val="C00000"/>
                </a:solidFill>
                <a:latin typeface="Calibri"/>
                <a:cs typeface="Calibri"/>
              </a:rPr>
              <a:t>realizzato</a:t>
            </a:r>
            <a:r>
              <a:rPr sz="29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ed</a:t>
            </a:r>
            <a:r>
              <a:rPr sz="29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espresso</a:t>
            </a:r>
            <a:r>
              <a:rPr sz="29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C00000"/>
                </a:solidFill>
                <a:latin typeface="Calibri"/>
                <a:cs typeface="Calibri"/>
              </a:rPr>
              <a:t>anche</a:t>
            </a:r>
            <a:r>
              <a:rPr sz="29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35">
                <a:solidFill>
                  <a:srgbClr val="C00000"/>
                </a:solidFill>
                <a:latin typeface="Calibri"/>
                <a:cs typeface="Calibri"/>
              </a:rPr>
              <a:t>attraverso</a:t>
            </a:r>
            <a:r>
              <a:rPr sz="2900" b="1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5" smtClean="0">
                <a:solidFill>
                  <a:srgbClr val="C00000"/>
                </a:solidFill>
                <a:latin typeface="Calibri"/>
                <a:cs typeface="Calibri"/>
              </a:rPr>
              <a:t>il</a:t>
            </a:r>
            <a:r>
              <a:rPr lang="it-IT" sz="2900" b="1" spc="-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900" b="1" spc="-10" smtClean="0">
                <a:solidFill>
                  <a:srgbClr val="C00000"/>
                </a:solidFill>
                <a:latin typeface="Calibri"/>
                <a:cs typeface="Calibri"/>
              </a:rPr>
              <a:t>«mandato</a:t>
            </a:r>
            <a:r>
              <a:rPr sz="2900" b="1" spc="-10" dirty="0">
                <a:solidFill>
                  <a:srgbClr val="C00000"/>
                </a:solidFill>
                <a:latin typeface="Calibri"/>
                <a:cs typeface="Calibri"/>
              </a:rPr>
              <a:t>».</a:t>
            </a:r>
            <a:endParaRPr sz="29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marR="5080" indent="-354965">
              <a:lnSpc>
                <a:spcPct val="89400"/>
              </a:lnSpc>
              <a:spcBef>
                <a:spcPts val="790"/>
              </a:spcBef>
              <a:tabLst>
                <a:tab pos="450215" algn="l"/>
                <a:tab pos="450850" algn="l"/>
              </a:tabLst>
            </a:pP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367030" marR="850265" indent="-354965">
              <a:lnSpc>
                <a:spcPts val="3130"/>
              </a:lnSpc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lang="it-IT" sz="4000" b="1" spc="-35" dirty="0" smtClean="0">
                <a:solidFill>
                  <a:srgbClr val="7030A0"/>
                </a:solidFill>
                <a:latin typeface="Calibri"/>
                <a:cs typeface="Calibri"/>
              </a:rPr>
              <a:t>Educare</a:t>
            </a:r>
            <a:r>
              <a:rPr lang="it-IT" sz="2900" spc="-35" dirty="0" smtClean="0">
                <a:latin typeface="Calibri"/>
                <a:cs typeface="Calibri"/>
              </a:rPr>
              <a:t> </a:t>
            </a:r>
            <a:r>
              <a:rPr sz="2900" spc="5" smtClean="0"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7030A0"/>
                </a:solidFill>
                <a:latin typeface="Calibri"/>
                <a:cs typeface="Calibri"/>
              </a:rPr>
              <a:t>è</a:t>
            </a:r>
            <a:r>
              <a:rPr sz="29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7030A0"/>
                </a:solidFill>
                <a:latin typeface="Calibri"/>
                <a:cs typeface="Calibri"/>
              </a:rPr>
              <a:t>un</a:t>
            </a:r>
            <a:r>
              <a:rPr sz="2900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spc="-30" dirty="0">
                <a:solidFill>
                  <a:srgbClr val="7030A0"/>
                </a:solidFill>
                <a:latin typeface="Calibri"/>
                <a:cs typeface="Calibri"/>
              </a:rPr>
              <a:t>atto</a:t>
            </a:r>
            <a:r>
              <a:rPr sz="2900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7030A0"/>
                </a:solidFill>
                <a:latin typeface="Calibri"/>
                <a:cs typeface="Calibri"/>
              </a:rPr>
              <a:t>ecclesiale,</a:t>
            </a:r>
            <a:r>
              <a:rPr sz="29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7030A0"/>
                </a:solidFill>
                <a:latin typeface="Calibri"/>
                <a:cs typeface="Calibri"/>
              </a:rPr>
              <a:t>che</a:t>
            </a:r>
            <a:r>
              <a:rPr sz="2900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spc="-5">
                <a:solidFill>
                  <a:srgbClr val="7030A0"/>
                </a:solidFill>
                <a:latin typeface="Calibri"/>
                <a:cs typeface="Calibri"/>
              </a:rPr>
              <a:t>associa</a:t>
            </a:r>
            <a:r>
              <a:rPr sz="2900" spc="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spc="-5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spc="-64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it-IT" sz="2900" spc="-15" dirty="0" smtClean="0">
                <a:solidFill>
                  <a:srgbClr val="7030A0"/>
                </a:solidFill>
                <a:latin typeface="Calibri"/>
                <a:cs typeface="Calibri"/>
              </a:rPr>
              <a:t>   	            </a:t>
            </a:r>
            <a:r>
              <a:rPr sz="2900" spc="-5" smtClean="0">
                <a:solidFill>
                  <a:srgbClr val="7030A0"/>
                </a:solidFill>
                <a:latin typeface="Calibri"/>
                <a:cs typeface="Calibri"/>
              </a:rPr>
              <a:t>al</a:t>
            </a:r>
            <a:r>
              <a:rPr sz="290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7030A0"/>
                </a:solidFill>
                <a:latin typeface="Calibri"/>
                <a:cs typeface="Calibri"/>
              </a:rPr>
              <a:t>servizio</a:t>
            </a:r>
            <a:r>
              <a:rPr sz="2900" spc="-5" dirty="0">
                <a:solidFill>
                  <a:srgbClr val="7030A0"/>
                </a:solidFill>
                <a:latin typeface="Calibri"/>
                <a:cs typeface="Calibri"/>
              </a:rPr>
              <a:t> dei </a:t>
            </a:r>
            <a:r>
              <a:rPr sz="2900" spc="-20" dirty="0">
                <a:solidFill>
                  <a:srgbClr val="7030A0"/>
                </a:solidFill>
                <a:latin typeface="Calibri"/>
                <a:cs typeface="Calibri"/>
              </a:rPr>
              <a:t>Pastori.</a:t>
            </a:r>
            <a:endParaRPr sz="290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700" y="654050"/>
            <a:ext cx="7864530" cy="7136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90" dirty="0"/>
              <a:t>Tutto</a:t>
            </a:r>
            <a:r>
              <a:rPr b="1" spc="-5" dirty="0"/>
              <a:t> </a:t>
            </a:r>
            <a:r>
              <a:rPr b="1" spc="-15" dirty="0"/>
              <a:t>questo</a:t>
            </a:r>
            <a:r>
              <a:rPr b="1" spc="-5" dirty="0"/>
              <a:t> </a:t>
            </a:r>
            <a:r>
              <a:rPr b="1" spc="-15" dirty="0"/>
              <a:t>come</a:t>
            </a:r>
            <a:r>
              <a:rPr b="1" spc="-5" dirty="0"/>
              <a:t> si </a:t>
            </a:r>
            <a:r>
              <a:rPr b="1" spc="-20" dirty="0"/>
              <a:t>realizza?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9500" y="1568450"/>
            <a:ext cx="8336915" cy="4391138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23850" marR="621665" indent="-323850">
              <a:lnSpc>
                <a:spcPts val="2380"/>
              </a:lnSpc>
              <a:spcBef>
                <a:spcPts val="680"/>
              </a:spcBef>
              <a:buAutoNum type="alphaLcPeriod"/>
              <a:tabLst>
                <a:tab pos="323850" algn="l"/>
              </a:tabLst>
            </a:pP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Mostrando </a:t>
            </a:r>
            <a:r>
              <a:rPr sz="2400" b="1" spc="10" dirty="0">
                <a:solidFill>
                  <a:srgbClr val="7030A0"/>
                </a:solidFill>
                <a:latin typeface="Calibri"/>
                <a:cs typeface="Calibri"/>
              </a:rPr>
              <a:t>di </a:t>
            </a: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conoscere </a:t>
            </a:r>
            <a:r>
              <a:rPr sz="2400" b="1" spc="15" dirty="0">
                <a:solidFill>
                  <a:srgbClr val="7030A0"/>
                </a:solidFill>
                <a:latin typeface="Calibri"/>
                <a:cs typeface="Calibri"/>
              </a:rPr>
              <a:t>e </a:t>
            </a:r>
            <a:r>
              <a:rPr sz="2400" b="1" spc="10" dirty="0">
                <a:solidFill>
                  <a:srgbClr val="7030A0"/>
                </a:solidFill>
                <a:latin typeface="Calibri"/>
                <a:cs typeface="Calibri"/>
              </a:rPr>
              <a:t>di amare, con </a:t>
            </a:r>
            <a:r>
              <a:rPr sz="2400" b="1" spc="15" dirty="0">
                <a:solidFill>
                  <a:srgbClr val="7030A0"/>
                </a:solidFill>
                <a:latin typeface="Calibri"/>
                <a:cs typeface="Calibri"/>
              </a:rPr>
              <a:t>animo </a:t>
            </a:r>
            <a:r>
              <a:rPr sz="2400" b="1" spc="10" dirty="0">
                <a:solidFill>
                  <a:srgbClr val="7030A0"/>
                </a:solidFill>
                <a:latin typeface="Calibri"/>
                <a:cs typeface="Calibri"/>
              </a:rPr>
              <a:t>aperto la </a:t>
            </a:r>
            <a:r>
              <a:rPr sz="2400" b="1" spc="-5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7030A0"/>
                </a:solidFill>
                <a:latin typeface="Calibri"/>
                <a:cs typeface="Calibri"/>
              </a:rPr>
              <a:t>Chiesa</a:t>
            </a:r>
            <a:endParaRPr sz="2400">
              <a:solidFill>
                <a:srgbClr val="7030A0"/>
              </a:solidFill>
              <a:latin typeface="Calibri"/>
              <a:cs typeface="Calibri"/>
            </a:endParaRPr>
          </a:p>
          <a:p>
            <a:pPr marL="323215" indent="-311150">
              <a:lnSpc>
                <a:spcPct val="100000"/>
              </a:lnSpc>
              <a:spcBef>
                <a:spcPts val="50"/>
              </a:spcBef>
              <a:buAutoNum type="alphaLcPeriod"/>
              <a:tabLst>
                <a:tab pos="323850" algn="l"/>
                <a:tab pos="1637030" algn="l"/>
              </a:tabLst>
            </a:pP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Parlando	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con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tono di 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familiarità 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della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storia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 della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Chiesa,</a:t>
            </a:r>
            <a:endParaRPr sz="2400">
              <a:solidFill>
                <a:srgbClr val="C00000"/>
              </a:solidFill>
              <a:latin typeface="Calibri"/>
              <a:cs typeface="Calibri"/>
            </a:endParaRPr>
          </a:p>
          <a:p>
            <a:pPr marL="323215" indent="-311150">
              <a:lnSpc>
                <a:spcPct val="100000"/>
              </a:lnSpc>
              <a:spcBef>
                <a:spcPts val="65"/>
              </a:spcBef>
              <a:buAutoNum type="alphaLcPeriod"/>
              <a:tabLst>
                <a:tab pos="323850" algn="l"/>
              </a:tabLst>
            </a:pP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spontaneità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7030A0"/>
                </a:solidFill>
                <a:latin typeface="Calibri"/>
                <a:cs typeface="Calibri"/>
              </a:rPr>
              <a:t>ai</a:t>
            </a: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7030A0"/>
                </a:solidFill>
                <a:latin typeface="Calibri"/>
                <a:cs typeface="Calibri"/>
              </a:rPr>
              <a:t>segni</a:t>
            </a: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15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7030A0"/>
                </a:solidFill>
                <a:latin typeface="Calibri"/>
                <a:cs typeface="Calibri"/>
              </a:rPr>
              <a:t>alla</a:t>
            </a: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7030A0"/>
                </a:solidFill>
                <a:latin typeface="Calibri"/>
                <a:cs typeface="Calibri"/>
              </a:rPr>
              <a:t>celebrazione dei</a:t>
            </a: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7030A0"/>
                </a:solidFill>
                <a:latin typeface="Calibri"/>
                <a:cs typeface="Calibri"/>
              </a:rPr>
              <a:t>divini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misteri,</a:t>
            </a:r>
            <a:endParaRPr sz="2400">
              <a:solidFill>
                <a:srgbClr val="7030A0"/>
              </a:solidFill>
              <a:latin typeface="Calibri"/>
              <a:cs typeface="Calibri"/>
            </a:endParaRPr>
          </a:p>
          <a:p>
            <a:pPr marL="394970" indent="-382905">
              <a:lnSpc>
                <a:spcPts val="2920"/>
              </a:lnSpc>
              <a:spcBef>
                <a:spcPts val="60"/>
              </a:spcBef>
              <a:buAutoNum type="alphaLcPeriod"/>
              <a:tabLst>
                <a:tab pos="394970" algn="l"/>
                <a:tab pos="395605" algn="l"/>
              </a:tabLst>
            </a:pP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rievocando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l'esempio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1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la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 sapienza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dei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santi,</a:t>
            </a:r>
            <a:endParaRPr sz="2400">
              <a:solidFill>
                <a:srgbClr val="C00000"/>
              </a:solidFill>
              <a:latin typeface="Calibri"/>
              <a:cs typeface="Calibri"/>
            </a:endParaRPr>
          </a:p>
          <a:p>
            <a:pPr marL="394970" indent="-382905">
              <a:lnSpc>
                <a:spcPts val="2920"/>
              </a:lnSpc>
              <a:buAutoNum type="alphaLcPeriod"/>
              <a:tabLst>
                <a:tab pos="394970" algn="l"/>
                <a:tab pos="395605" algn="l"/>
              </a:tabLst>
            </a:pP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descrivendo </a:t>
            </a:r>
            <a:r>
              <a:rPr sz="2400" b="1" spc="10" dirty="0">
                <a:solidFill>
                  <a:srgbClr val="7030A0"/>
                </a:solidFill>
                <a:latin typeface="Calibri"/>
                <a:cs typeface="Calibri"/>
              </a:rPr>
              <a:t>la </a:t>
            </a: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carità</a:t>
            </a:r>
            <a:r>
              <a:rPr sz="240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15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400" b="1" spc="10" dirty="0">
                <a:solidFill>
                  <a:srgbClr val="7030A0"/>
                </a:solidFill>
                <a:latin typeface="Calibri"/>
                <a:cs typeface="Calibri"/>
              </a:rPr>
              <a:t> le</a:t>
            </a: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 preoccupazioni</a:t>
            </a:r>
            <a:r>
              <a:rPr sz="2400" b="1" spc="10" dirty="0">
                <a:solidFill>
                  <a:srgbClr val="7030A0"/>
                </a:solidFill>
                <a:latin typeface="Calibri"/>
                <a:cs typeface="Calibri"/>
              </a:rPr>
              <a:t> del</a:t>
            </a: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10" dirty="0">
                <a:solidFill>
                  <a:srgbClr val="7030A0"/>
                </a:solidFill>
                <a:latin typeface="Calibri"/>
                <a:cs typeface="Calibri"/>
              </a:rPr>
              <a:t>popolo di</a:t>
            </a: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Dio,</a:t>
            </a:r>
            <a:endParaRPr sz="2400">
              <a:solidFill>
                <a:srgbClr val="7030A0"/>
              </a:solidFill>
              <a:latin typeface="Calibri"/>
              <a:cs typeface="Calibri"/>
            </a:endParaRPr>
          </a:p>
          <a:p>
            <a:pPr marL="323215" marR="908050" indent="-323215">
              <a:lnSpc>
                <a:spcPts val="2410"/>
              </a:lnSpc>
              <a:spcBef>
                <a:spcPts val="585"/>
              </a:spcBef>
              <a:buAutoNum type="alphaLcPeriod"/>
              <a:tabLst>
                <a:tab pos="323215" algn="l"/>
                <a:tab pos="323850" algn="l"/>
              </a:tabLst>
            </a:pP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illustrando i 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problemi </a:t>
            </a:r>
            <a:r>
              <a:rPr sz="2400" b="1" spc="15" dirty="0">
                <a:solidFill>
                  <a:srgbClr val="C00000"/>
                </a:solidFill>
                <a:latin typeface="Calibri"/>
                <a:cs typeface="Calibri"/>
              </a:rPr>
              <a:t>e 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le vie del 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dialogo </a:t>
            </a:r>
            <a:r>
              <a:rPr sz="2400" b="1" spc="10" dirty="0">
                <a:solidFill>
                  <a:srgbClr val="C00000"/>
                </a:solidFill>
                <a:latin typeface="Calibri"/>
                <a:cs typeface="Calibri"/>
              </a:rPr>
              <a:t>con 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il </a:t>
            </a:r>
            <a:r>
              <a:rPr sz="2400" b="1" spc="20" dirty="0">
                <a:solidFill>
                  <a:srgbClr val="C00000"/>
                </a:solidFill>
                <a:latin typeface="Calibri"/>
                <a:cs typeface="Calibri"/>
              </a:rPr>
              <a:t>mondo </a:t>
            </a:r>
            <a:r>
              <a:rPr sz="2400" b="1" spc="-5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C00000"/>
                </a:solidFill>
                <a:latin typeface="Calibri"/>
                <a:cs typeface="Calibri"/>
              </a:rPr>
              <a:t>contemporaneo</a:t>
            </a:r>
            <a:endParaRPr sz="2400">
              <a:solidFill>
                <a:srgbClr val="C00000"/>
              </a:solidFill>
              <a:latin typeface="Calibri"/>
              <a:cs typeface="Calibri"/>
            </a:endParaRPr>
          </a:p>
          <a:p>
            <a:pPr marL="267970" marR="5080" indent="-267970">
              <a:lnSpc>
                <a:spcPct val="81600"/>
              </a:lnSpc>
              <a:spcBef>
                <a:spcPts val="459"/>
              </a:spcBef>
              <a:tabLst>
                <a:tab pos="267970" algn="l"/>
              </a:tabLst>
            </a:pPr>
            <a:endParaRPr sz="2400">
              <a:solidFill>
                <a:srgbClr val="7030A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solidFill>
                <a:srgbClr val="7030A0"/>
              </a:solidFill>
              <a:latin typeface="Calibri"/>
              <a:cs typeface="Calibri"/>
            </a:endParaRPr>
          </a:p>
          <a:p>
            <a:pPr marL="309880">
              <a:lnSpc>
                <a:spcPct val="100000"/>
              </a:lnSpc>
              <a:spcBef>
                <a:spcPts val="5"/>
              </a:spcBef>
            </a:pP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È un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programma</a:t>
            </a: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molto</a:t>
            </a: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030A0"/>
                </a:solidFill>
                <a:latin typeface="Calibri"/>
                <a:cs typeface="Calibri"/>
              </a:rPr>
              <a:t>concreto,</a:t>
            </a: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 splendido </a:t>
            </a:r>
            <a:r>
              <a:rPr sz="2400" b="1" spc="10" dirty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7030A0"/>
                </a:solidFill>
                <a:latin typeface="Calibri"/>
                <a:cs typeface="Calibri"/>
              </a:rPr>
              <a:t>insieme </a:t>
            </a:r>
            <a:r>
              <a:rPr sz="2400" b="1" dirty="0">
                <a:solidFill>
                  <a:srgbClr val="7030A0"/>
                </a:solidFill>
                <a:latin typeface="Calibri"/>
                <a:cs typeface="Calibri"/>
              </a:rPr>
              <a:t>impegnativo.</a:t>
            </a:r>
            <a:endParaRPr sz="240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1742" y="846352"/>
            <a:ext cx="5456963" cy="6124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806450"/>
            <a:ext cx="5022215" cy="211019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23520">
              <a:lnSpc>
                <a:spcPct val="100499"/>
              </a:lnSpc>
              <a:spcBef>
                <a:spcPts val="75"/>
              </a:spcBef>
            </a:pPr>
            <a:r>
              <a:rPr lang="it-IT" b="1" spc="-5" dirty="0" smtClean="0">
                <a:solidFill>
                  <a:srgbClr val="7030A0"/>
                </a:solidFill>
                <a:latin typeface="Calibri"/>
                <a:cs typeface="Calibri"/>
              </a:rPr>
              <a:t>4. </a:t>
            </a:r>
            <a:r>
              <a:rPr b="1" spc="-5" smtClean="0">
                <a:solidFill>
                  <a:srgbClr val="7030A0"/>
                </a:solidFill>
                <a:latin typeface="Calibri"/>
                <a:cs typeface="Calibri"/>
              </a:rPr>
              <a:t>Spiritualità </a:t>
            </a:r>
            <a:r>
              <a:rPr b="1" spc="-10" dirty="0">
                <a:solidFill>
                  <a:srgbClr val="7030A0"/>
                </a:solidFill>
                <a:latin typeface="Calibri"/>
                <a:cs typeface="Calibri"/>
              </a:rPr>
              <a:t>nutrita </a:t>
            </a:r>
            <a:r>
              <a:rPr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spc="-10">
                <a:solidFill>
                  <a:srgbClr val="7030A0"/>
                </a:solidFill>
                <a:latin typeface="Calibri"/>
                <a:cs typeface="Calibri"/>
              </a:rPr>
              <a:t>nell’incontro</a:t>
            </a:r>
            <a:r>
              <a:rPr b="1" spc="-2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it-IT" b="1" spc="-25" dirty="0" smtClean="0">
                <a:solidFill>
                  <a:srgbClr val="7030A0"/>
                </a:solidFill>
                <a:latin typeface="Calibri"/>
                <a:cs typeface="Calibri"/>
              </a:rPr>
              <a:t/>
            </a:r>
            <a:br>
              <a:rPr lang="it-IT" b="1" spc="-25" dirty="0" smtClean="0">
                <a:solidFill>
                  <a:srgbClr val="7030A0"/>
                </a:solidFill>
                <a:latin typeface="Calibri"/>
                <a:cs typeface="Calibri"/>
              </a:rPr>
            </a:br>
            <a:r>
              <a:rPr b="1" spc="-10" smtClean="0">
                <a:solidFill>
                  <a:srgbClr val="7030A0"/>
                </a:solidFill>
                <a:latin typeface="Calibri"/>
                <a:cs typeface="Calibri"/>
              </a:rPr>
              <a:t>con</a:t>
            </a:r>
            <a:r>
              <a:rPr b="1" spc="-2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700" y="3321050"/>
            <a:ext cx="5257799" cy="15711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17700" marR="1348740" indent="-753110">
              <a:lnSpc>
                <a:spcPct val="119400"/>
              </a:lnSpc>
              <a:spcBef>
                <a:spcPts val="95"/>
              </a:spcBef>
            </a:pPr>
            <a:r>
              <a:rPr sz="2800" b="1" i="1" smtClean="0">
                <a:solidFill>
                  <a:srgbClr val="C00000"/>
                </a:solidFill>
                <a:latin typeface="Calibri"/>
                <a:cs typeface="Calibri"/>
              </a:rPr>
              <a:t>DELLA</a:t>
            </a:r>
            <a:r>
              <a:rPr lang="it-IT" sz="2800" b="1" i="1" spc="-7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1" spc="-40" smtClean="0">
                <a:solidFill>
                  <a:srgbClr val="C00000"/>
                </a:solidFill>
                <a:latin typeface="Calibri"/>
                <a:cs typeface="Calibri"/>
              </a:rPr>
              <a:t>PAROLA </a:t>
            </a:r>
            <a:r>
              <a:rPr sz="2800" b="1" i="1" spc="-735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C00000"/>
                </a:solidFill>
                <a:latin typeface="Calibri"/>
                <a:cs typeface="Calibri"/>
              </a:rPr>
              <a:t>DI</a:t>
            </a:r>
            <a:r>
              <a:rPr sz="28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C00000"/>
                </a:solidFill>
                <a:latin typeface="Calibri"/>
                <a:cs typeface="Calibri"/>
              </a:rPr>
              <a:t>DIO</a:t>
            </a:r>
            <a:endParaRPr sz="28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800" b="1" i="1" spc="-25" dirty="0">
                <a:solidFill>
                  <a:srgbClr val="C00000"/>
                </a:solidFill>
                <a:latin typeface="Calibri"/>
                <a:cs typeface="Calibri"/>
              </a:rPr>
              <a:t>DIVENTARE</a:t>
            </a:r>
            <a:r>
              <a:rPr sz="28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1" spc="-30" dirty="0">
                <a:solidFill>
                  <a:srgbClr val="C00000"/>
                </a:solidFill>
                <a:latin typeface="Calibri"/>
                <a:cs typeface="Calibri"/>
              </a:rPr>
              <a:t>«PAROLA</a:t>
            </a:r>
            <a:r>
              <a:rPr sz="2800" b="1" i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C00000"/>
                </a:solidFill>
                <a:latin typeface="Calibri"/>
                <a:cs typeface="Calibri"/>
              </a:rPr>
              <a:t>DI</a:t>
            </a:r>
            <a:r>
              <a:rPr sz="28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C00000"/>
                </a:solidFill>
                <a:latin typeface="Calibri"/>
                <a:cs typeface="Calibri"/>
              </a:rPr>
              <a:t>DIO»</a:t>
            </a:r>
            <a:endParaRPr sz="2800" b="1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9061" y="744715"/>
            <a:ext cx="6404610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1.</a:t>
            </a:r>
            <a:r>
              <a:rPr b="1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spc="-30" dirty="0">
                <a:solidFill>
                  <a:srgbClr val="7030A0"/>
                </a:solidFill>
                <a:latin typeface="Calibri"/>
                <a:cs typeface="Calibri"/>
              </a:rPr>
              <a:t>Dall’ascolto</a:t>
            </a:r>
            <a:r>
              <a:rPr b="1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7030A0"/>
                </a:solidFill>
                <a:latin typeface="Calibri"/>
                <a:cs typeface="Calibri"/>
              </a:rPr>
              <a:t>all’annuncio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1900" y="1568450"/>
            <a:ext cx="8458200" cy="532966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367030" algn="l"/>
                <a:tab pos="367665" algn="l"/>
                <a:tab pos="5469255" algn="l"/>
              </a:tabLst>
            </a:pPr>
            <a:r>
              <a:rPr sz="2050" b="1" spc="-10">
                <a:solidFill>
                  <a:srgbClr val="7030A0"/>
                </a:solidFill>
                <a:latin typeface="Calibri"/>
                <a:cs typeface="Calibri"/>
              </a:rPr>
              <a:t>tra</a:t>
            </a:r>
            <a:r>
              <a:rPr sz="2050" b="1" spc="1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smtClean="0">
                <a:solidFill>
                  <a:srgbClr val="7030A0"/>
                </a:solidFill>
                <a:latin typeface="Calibri"/>
                <a:cs typeface="Calibri"/>
              </a:rPr>
              <a:t>l</a:t>
            </a:r>
            <a:r>
              <a:rPr sz="3200" b="1" smtClean="0">
                <a:solidFill>
                  <a:srgbClr val="C00000"/>
                </a:solidFill>
                <a:latin typeface="Calibri"/>
                <a:cs typeface="Calibri"/>
              </a:rPr>
              <a:t>'ascolto</a:t>
            </a:r>
            <a:r>
              <a:rPr lang="it-IT" sz="2050" b="1" dirty="0" smtClean="0">
                <a:solidFill>
                  <a:srgbClr val="7030A0"/>
                </a:solidFill>
                <a:latin typeface="Calibri"/>
                <a:cs typeface="Calibri"/>
              </a:rPr>
              <a:t>             </a:t>
            </a:r>
            <a:r>
              <a:rPr sz="2050" b="1" spc="10" smtClean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2050" b="1" spc="-25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it-IT" sz="2050" b="1" spc="-25" dirty="0" smtClean="0">
                <a:solidFill>
                  <a:srgbClr val="7030A0"/>
                </a:solidFill>
                <a:latin typeface="Calibri"/>
                <a:cs typeface="Calibri"/>
              </a:rPr>
              <a:t>                                     </a:t>
            </a:r>
            <a:r>
              <a:rPr sz="2050" b="1" spc="5" smtClean="0">
                <a:solidFill>
                  <a:srgbClr val="7030A0"/>
                </a:solidFill>
                <a:latin typeface="Calibri"/>
                <a:cs typeface="Calibri"/>
              </a:rPr>
              <a:t>l</a:t>
            </a:r>
            <a:r>
              <a:rPr sz="3200" b="1" spc="5" smtClean="0">
                <a:solidFill>
                  <a:srgbClr val="C00000"/>
                </a:solidFill>
                <a:latin typeface="Calibri"/>
                <a:cs typeface="Calibri"/>
              </a:rPr>
              <a:t>'annuncio</a:t>
            </a:r>
            <a:endParaRPr sz="32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2449195">
              <a:lnSpc>
                <a:spcPct val="100000"/>
              </a:lnSpc>
            </a:pP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trasformazione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C00000"/>
                </a:solidFill>
                <a:latin typeface="Calibri"/>
                <a:cs typeface="Calibri"/>
              </a:rPr>
              <a:t>della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vita</a:t>
            </a:r>
            <a:endParaRPr sz="3200" b="1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marR="5080" indent="-57785">
              <a:lnSpc>
                <a:spcPts val="1989"/>
              </a:lnSpc>
            </a:pPr>
            <a:r>
              <a:rPr sz="2050" b="1" spc="5" dirty="0">
                <a:solidFill>
                  <a:srgbClr val="7030A0"/>
                </a:solidFill>
                <a:latin typeface="Calibri"/>
                <a:cs typeface="Calibri"/>
              </a:rPr>
              <a:t>per</a:t>
            </a:r>
            <a:r>
              <a:rPr sz="205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7030A0"/>
                </a:solidFill>
                <a:latin typeface="Calibri"/>
                <a:cs typeface="Calibri"/>
              </a:rPr>
              <a:t>divenire</a:t>
            </a:r>
            <a:r>
              <a:rPr sz="205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7030A0"/>
                </a:solidFill>
                <a:latin typeface="Calibri"/>
                <a:cs typeface="Calibri"/>
              </a:rPr>
              <a:t>«servitore</a:t>
            </a:r>
            <a:r>
              <a:rPr sz="205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spc="5" dirty="0">
                <a:solidFill>
                  <a:srgbClr val="7030A0"/>
                </a:solidFill>
                <a:latin typeface="Calibri"/>
                <a:cs typeface="Calibri"/>
              </a:rPr>
              <a:t>della</a:t>
            </a:r>
            <a:r>
              <a:rPr sz="205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spc="-5" dirty="0">
                <a:solidFill>
                  <a:srgbClr val="7030A0"/>
                </a:solidFill>
                <a:latin typeface="Calibri"/>
                <a:cs typeface="Calibri"/>
              </a:rPr>
              <a:t>Parola»,strumento</a:t>
            </a:r>
            <a:r>
              <a:rPr sz="205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7030A0"/>
                </a:solidFill>
                <a:latin typeface="Calibri"/>
                <a:cs typeface="Calibri"/>
              </a:rPr>
              <a:t>sempre</a:t>
            </a:r>
            <a:r>
              <a:rPr sz="205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spc="5" dirty="0">
                <a:solidFill>
                  <a:srgbClr val="7030A0"/>
                </a:solidFill>
                <a:latin typeface="Calibri"/>
                <a:cs typeface="Calibri"/>
              </a:rPr>
              <a:t>più</a:t>
            </a:r>
            <a:r>
              <a:rPr sz="205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spc="5" dirty="0">
                <a:solidFill>
                  <a:srgbClr val="7030A0"/>
                </a:solidFill>
                <a:latin typeface="Calibri"/>
                <a:cs typeface="Calibri"/>
              </a:rPr>
              <a:t>idoneo</a:t>
            </a:r>
            <a:r>
              <a:rPr sz="205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spc="5" dirty="0">
                <a:solidFill>
                  <a:srgbClr val="7030A0"/>
                </a:solidFill>
                <a:latin typeface="Calibri"/>
                <a:cs typeface="Calibri"/>
              </a:rPr>
              <a:t>per</a:t>
            </a:r>
            <a:r>
              <a:rPr sz="205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7030A0"/>
                </a:solidFill>
                <a:latin typeface="Calibri"/>
                <a:cs typeface="Calibri"/>
              </a:rPr>
              <a:t>il </a:t>
            </a:r>
            <a:r>
              <a:rPr sz="2050" b="1" spc="-44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spc="-5" dirty="0">
                <a:solidFill>
                  <a:srgbClr val="7030A0"/>
                </a:solidFill>
                <a:latin typeface="Calibri"/>
                <a:cs typeface="Calibri"/>
              </a:rPr>
              <a:t>ministero </a:t>
            </a:r>
            <a:r>
              <a:rPr sz="2050" b="1" spc="5" dirty="0">
                <a:solidFill>
                  <a:srgbClr val="7030A0"/>
                </a:solidFill>
                <a:latin typeface="Calibri"/>
                <a:cs typeface="Calibri"/>
              </a:rPr>
              <a:t>che </a:t>
            </a:r>
            <a:r>
              <a:rPr sz="2050" b="1" dirty="0">
                <a:solidFill>
                  <a:srgbClr val="7030A0"/>
                </a:solidFill>
                <a:latin typeface="Calibri"/>
                <a:cs typeface="Calibri"/>
              </a:rPr>
              <a:t>compie.</a:t>
            </a:r>
            <a:endParaRPr sz="205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003550">
              <a:lnSpc>
                <a:spcPct val="100000"/>
              </a:lnSpc>
              <a:spcBef>
                <a:spcPts val="15"/>
              </a:spcBef>
            </a:pPr>
            <a:r>
              <a:rPr sz="3200" b="1" spc="-35" dirty="0">
                <a:solidFill>
                  <a:srgbClr val="C00000"/>
                </a:solidFill>
                <a:latin typeface="Calibri"/>
                <a:cs typeface="Calibri"/>
              </a:rPr>
              <a:t>L’ascolto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deve </a:t>
            </a: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essere..</a:t>
            </a:r>
            <a:endParaRPr sz="3200" b="1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buFont typeface="Symbol"/>
              <a:buChar char=""/>
              <a:tabLst>
                <a:tab pos="367030" algn="l"/>
                <a:tab pos="367665" algn="l"/>
              </a:tabLst>
            </a:pP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«costante»,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«umile»,«disponibile</a:t>
            </a:r>
            <a:r>
              <a:rPr sz="2050" b="1" spc="5" dirty="0">
                <a:solidFill>
                  <a:srgbClr val="7030A0"/>
                </a:solidFill>
                <a:latin typeface="Calibri"/>
                <a:cs typeface="Calibri"/>
              </a:rPr>
              <a:t>»:</a:t>
            </a:r>
            <a:r>
              <a:rPr sz="2050" b="1" spc="10" dirty="0">
                <a:solidFill>
                  <a:srgbClr val="7030A0"/>
                </a:solidFill>
                <a:latin typeface="Calibri"/>
                <a:cs typeface="Calibri"/>
              </a:rPr>
              <a:t> da </a:t>
            </a:r>
            <a:r>
              <a:rPr sz="2050" b="1" spc="-10" dirty="0">
                <a:solidFill>
                  <a:srgbClr val="7030A0"/>
                </a:solidFill>
                <a:latin typeface="Calibri"/>
                <a:cs typeface="Calibri"/>
              </a:rPr>
              <a:t>vero</a:t>
            </a:r>
            <a:r>
              <a:rPr sz="205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spc="5" dirty="0">
                <a:solidFill>
                  <a:srgbClr val="7030A0"/>
                </a:solidFill>
                <a:latin typeface="Calibri"/>
                <a:cs typeface="Calibri"/>
              </a:rPr>
              <a:t>«discepolo»</a:t>
            </a:r>
            <a:r>
              <a:rPr sz="205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spc="5" dirty="0">
                <a:solidFill>
                  <a:srgbClr val="7030A0"/>
                </a:solidFill>
                <a:latin typeface="Calibri"/>
                <a:cs typeface="Calibri"/>
              </a:rPr>
              <a:t>del</a:t>
            </a:r>
            <a:r>
              <a:rPr sz="205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7030A0"/>
                </a:solidFill>
                <a:latin typeface="Calibri"/>
                <a:cs typeface="Calibri"/>
              </a:rPr>
              <a:t>Signore,</a:t>
            </a:r>
            <a:endParaRPr sz="2050" b="1">
              <a:solidFill>
                <a:srgbClr val="7030A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205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buFont typeface="Symbol"/>
              <a:buChar char=""/>
              <a:tabLst>
                <a:tab pos="367030" algn="l"/>
                <a:tab pos="367665" algn="l"/>
              </a:tabLst>
            </a:pPr>
            <a:r>
              <a:rPr sz="2050" b="1" spc="5" dirty="0">
                <a:solidFill>
                  <a:srgbClr val="7030A0"/>
                </a:solidFill>
                <a:latin typeface="Calibri"/>
                <a:cs typeface="Calibri"/>
              </a:rPr>
              <a:t>Seguito</a:t>
            </a:r>
            <a:r>
              <a:rPr sz="205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spc="5" dirty="0">
                <a:solidFill>
                  <a:srgbClr val="7030A0"/>
                </a:solidFill>
                <a:latin typeface="Calibri"/>
                <a:cs typeface="Calibri"/>
              </a:rPr>
              <a:t>dalla«</a:t>
            </a:r>
            <a:r>
              <a:rPr sz="2050" b="1" spc="5" dirty="0">
                <a:solidFill>
                  <a:srgbClr val="C00000"/>
                </a:solidFill>
                <a:latin typeface="Calibri"/>
                <a:cs typeface="Calibri"/>
              </a:rPr>
              <a:t>meditazione</a:t>
            </a:r>
            <a:r>
              <a:rPr sz="2050" b="1" spc="5" dirty="0">
                <a:solidFill>
                  <a:srgbClr val="7030A0"/>
                </a:solidFill>
                <a:latin typeface="Calibri"/>
                <a:cs typeface="Calibri"/>
              </a:rPr>
              <a:t>»</a:t>
            </a:r>
            <a:r>
              <a:rPr sz="205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spc="5" dirty="0">
                <a:solidFill>
                  <a:srgbClr val="7030A0"/>
                </a:solidFill>
                <a:latin typeface="Calibri"/>
                <a:cs typeface="Calibri"/>
              </a:rPr>
              <a:t>della</a:t>
            </a:r>
            <a:r>
              <a:rPr sz="205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spc="-10" dirty="0">
                <a:solidFill>
                  <a:srgbClr val="7030A0"/>
                </a:solidFill>
                <a:latin typeface="Calibri"/>
                <a:cs typeface="Calibri"/>
              </a:rPr>
              <a:t>Parola</a:t>
            </a:r>
            <a:endParaRPr sz="2050" b="1">
              <a:solidFill>
                <a:srgbClr val="7030A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205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buFont typeface="Symbol"/>
              <a:buChar char=""/>
              <a:tabLst>
                <a:tab pos="367030" algn="l"/>
                <a:tab pos="367665" algn="l"/>
              </a:tabLst>
            </a:pPr>
            <a:r>
              <a:rPr sz="2050" b="1" dirty="0">
                <a:solidFill>
                  <a:srgbClr val="7030A0"/>
                </a:solidFill>
                <a:latin typeface="Calibri"/>
                <a:cs typeface="Calibri"/>
              </a:rPr>
              <a:t>Accompagnato </a:t>
            </a:r>
            <a:r>
              <a:rPr sz="2050" b="1" spc="10" dirty="0">
                <a:solidFill>
                  <a:srgbClr val="7030A0"/>
                </a:solidFill>
                <a:latin typeface="Calibri"/>
                <a:cs typeface="Calibri"/>
              </a:rPr>
              <a:t>da</a:t>
            </a:r>
            <a:r>
              <a:rPr sz="205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spc="10" dirty="0">
                <a:solidFill>
                  <a:srgbClr val="7030A0"/>
                </a:solidFill>
                <a:latin typeface="Calibri"/>
                <a:cs typeface="Calibri"/>
              </a:rPr>
              <a:t>una</a:t>
            </a:r>
            <a:r>
              <a:rPr sz="205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C00000"/>
                </a:solidFill>
                <a:latin typeface="Calibri"/>
                <a:cs typeface="Calibri"/>
              </a:rPr>
              <a:t>formazione</a:t>
            </a:r>
            <a:r>
              <a:rPr sz="205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C00000"/>
                </a:solidFill>
                <a:latin typeface="Calibri"/>
                <a:cs typeface="Calibri"/>
              </a:rPr>
              <a:t>biblica</a:t>
            </a:r>
            <a:r>
              <a:rPr sz="205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50" b="1" spc="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05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C00000"/>
                </a:solidFill>
                <a:latin typeface="Calibri"/>
                <a:cs typeface="Calibri"/>
              </a:rPr>
              <a:t>metodologica</a:t>
            </a:r>
            <a:endParaRPr sz="2050" b="1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205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367030" algn="l"/>
                <a:tab pos="367665" algn="l"/>
              </a:tabLst>
            </a:pPr>
            <a:r>
              <a:rPr sz="2050" b="1" spc="5" dirty="0">
                <a:solidFill>
                  <a:srgbClr val="7030A0"/>
                </a:solidFill>
                <a:latin typeface="Calibri"/>
                <a:cs typeface="Calibri"/>
              </a:rPr>
              <a:t>Impegno</a:t>
            </a:r>
            <a:r>
              <a:rPr sz="205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dirty="0">
                <a:solidFill>
                  <a:srgbClr val="C00000"/>
                </a:solidFill>
                <a:latin typeface="Calibri"/>
                <a:cs typeface="Calibri"/>
              </a:rPr>
              <a:t>personale </a:t>
            </a:r>
            <a:r>
              <a:rPr sz="2050" b="1" spc="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050" b="1" dirty="0">
                <a:solidFill>
                  <a:srgbClr val="C00000"/>
                </a:solidFill>
                <a:latin typeface="Calibri"/>
                <a:cs typeface="Calibri"/>
              </a:rPr>
              <a:t> comunitario</a:t>
            </a:r>
            <a:endParaRPr sz="2050" b="1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421120">
            <a:off x="7251700" y="1263651"/>
            <a:ext cx="2667000" cy="2057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5313" y="460752"/>
            <a:ext cx="6912609" cy="12877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68680" marR="5080" indent="-856615">
              <a:lnSpc>
                <a:spcPts val="4970"/>
              </a:lnSpc>
              <a:spcBef>
                <a:spcPts val="195"/>
              </a:spcBef>
              <a:tabLst>
                <a:tab pos="3625850" algn="l"/>
              </a:tabLst>
            </a:pPr>
            <a:r>
              <a:rPr sz="4150" b="1" spc="-5" dirty="0">
                <a:solidFill>
                  <a:srgbClr val="7030A0"/>
                </a:solidFill>
                <a:latin typeface="Calibri"/>
                <a:cs typeface="Calibri"/>
              </a:rPr>
              <a:t>2.</a:t>
            </a:r>
            <a:r>
              <a:rPr sz="415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150" b="1" spc="-40" dirty="0">
                <a:solidFill>
                  <a:srgbClr val="7030A0"/>
                </a:solidFill>
                <a:latin typeface="Calibri"/>
                <a:cs typeface="Calibri"/>
              </a:rPr>
              <a:t>Perseverante	</a:t>
            </a:r>
            <a:r>
              <a:rPr sz="4150" b="1" spc="-5" dirty="0">
                <a:solidFill>
                  <a:srgbClr val="7030A0"/>
                </a:solidFill>
                <a:latin typeface="Calibri"/>
                <a:cs typeface="Calibri"/>
              </a:rPr>
              <a:t>nella</a:t>
            </a:r>
            <a:r>
              <a:rPr sz="4150" b="1" spc="-6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150" b="1" spc="-25" dirty="0">
                <a:solidFill>
                  <a:srgbClr val="7030A0"/>
                </a:solidFill>
                <a:latin typeface="Calibri"/>
                <a:cs typeface="Calibri"/>
              </a:rPr>
              <a:t>preghiera </a:t>
            </a:r>
            <a:r>
              <a:rPr sz="4150" b="1" spc="-91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150" b="1" spc="-15" dirty="0">
                <a:solidFill>
                  <a:srgbClr val="7030A0"/>
                </a:solidFill>
                <a:latin typeface="Calibri"/>
                <a:cs typeface="Calibri"/>
              </a:rPr>
              <a:t>personale</a:t>
            </a:r>
            <a:r>
              <a:rPr sz="415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150" b="1" spc="-5" dirty="0">
                <a:solidFill>
                  <a:srgbClr val="7030A0"/>
                </a:solidFill>
                <a:latin typeface="Calibri"/>
                <a:cs typeface="Calibri"/>
              </a:rPr>
              <a:t>e </a:t>
            </a:r>
            <a:r>
              <a:rPr sz="4150" b="1" spc="-15" dirty="0">
                <a:solidFill>
                  <a:srgbClr val="7030A0"/>
                </a:solidFill>
                <a:latin typeface="Calibri"/>
                <a:cs typeface="Calibri"/>
              </a:rPr>
              <a:t>comunitaria</a:t>
            </a:r>
            <a:endParaRPr sz="4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7100" y="1949450"/>
            <a:ext cx="4881880" cy="2669833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67030" marR="5080" indent="-354965">
              <a:lnSpc>
                <a:spcPct val="81600"/>
              </a:lnSpc>
              <a:spcBef>
                <a:spcPts val="52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Superamento </a:t>
            </a:r>
            <a:r>
              <a:rPr sz="2400" spc="5" dirty="0">
                <a:solidFill>
                  <a:srgbClr val="C00000"/>
                </a:solidFill>
                <a:latin typeface="Calibri"/>
                <a:cs typeface="Calibri"/>
              </a:rPr>
              <a:t>della semplice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«pratica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di pietà», </a:t>
            </a:r>
            <a:r>
              <a:rPr sz="2400" spc="-4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C00000"/>
                </a:solidFill>
                <a:latin typeface="Calibri"/>
                <a:cs typeface="Calibri"/>
              </a:rPr>
              <a:t>della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«formula», </a:t>
            </a:r>
            <a:r>
              <a:rPr sz="2400" spc="5" dirty="0">
                <a:solidFill>
                  <a:srgbClr val="C00000"/>
                </a:solidFill>
                <a:latin typeface="Calibri"/>
                <a:cs typeface="Calibri"/>
              </a:rPr>
              <a:t>del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«momento» </a:t>
            </a:r>
            <a:r>
              <a:rPr sz="2400" spc="5" dirty="0">
                <a:solidFill>
                  <a:srgbClr val="C00000"/>
                </a:solidFill>
                <a:latin typeface="Calibri"/>
                <a:cs typeface="Calibri"/>
              </a:rPr>
              <a:t>per </a:t>
            </a:r>
            <a:r>
              <a:rPr sz="24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estenderla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tutta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l'esistenza.</a:t>
            </a:r>
            <a:endParaRPr sz="2400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marR="27940" indent="-354965">
              <a:lnSpc>
                <a:spcPct val="77800"/>
              </a:lnSpc>
              <a:spcBef>
                <a:spcPts val="48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elementi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essenziali della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«santità»,</a:t>
            </a:r>
            <a:r>
              <a:rPr sz="24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vero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>
                <a:solidFill>
                  <a:srgbClr val="C00000"/>
                </a:solidFill>
                <a:latin typeface="Calibri"/>
                <a:cs typeface="Calibri"/>
              </a:rPr>
              <a:t>contrassegno </a:t>
            </a:r>
            <a:r>
              <a:rPr sz="2400" spc="-5" smtClean="0">
                <a:solidFill>
                  <a:srgbClr val="C00000"/>
                </a:solidFill>
                <a:latin typeface="Calibri"/>
                <a:cs typeface="Calibri"/>
              </a:rPr>
              <a:t>dell'e</a:t>
            </a:r>
            <a:r>
              <a:rPr lang="it-IT" sz="2400" spc="-5" dirty="0" err="1" smtClean="0">
                <a:solidFill>
                  <a:srgbClr val="C00000"/>
                </a:solidFill>
                <a:latin typeface="Calibri"/>
                <a:cs typeface="Calibri"/>
              </a:rPr>
              <a:t>ducatore</a:t>
            </a:r>
            <a:r>
              <a:rPr sz="2400" spc="-5" smtClean="0">
                <a:solidFill>
                  <a:srgbClr val="C00000"/>
                </a:solidFill>
                <a:latin typeface="Calibri"/>
                <a:cs typeface="Calibri"/>
              </a:rPr>
              <a:t>;</a:t>
            </a:r>
            <a:endParaRPr sz="2400">
              <a:solidFill>
                <a:srgbClr val="C00000"/>
              </a:solidFill>
              <a:latin typeface="Calibri"/>
              <a:cs typeface="Calibri"/>
            </a:endParaRPr>
          </a:p>
          <a:p>
            <a:pPr marL="826135" lvl="1" indent="-35560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826135" algn="l"/>
                <a:tab pos="826769" algn="l"/>
              </a:tabLst>
            </a:pP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Senza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lo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spirito </a:t>
            </a:r>
            <a:r>
              <a:rPr sz="2400" spc="5" dirty="0">
                <a:solidFill>
                  <a:srgbClr val="C00000"/>
                </a:solidFill>
                <a:latin typeface="Calibri"/>
                <a:cs typeface="Calibri"/>
              </a:rPr>
              <a:t>non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c’è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vera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preghiera.</a:t>
            </a:r>
            <a:endParaRPr sz="240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8100" y="5454650"/>
            <a:ext cx="2788778" cy="15826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956300" y="3244850"/>
            <a:ext cx="4052757" cy="38368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9865">
              <a:lnSpc>
                <a:spcPts val="2830"/>
              </a:lnSpc>
              <a:spcBef>
                <a:spcPts val="135"/>
              </a:spcBef>
            </a:pPr>
            <a:r>
              <a:rPr sz="2450" b="1" dirty="0">
                <a:solidFill>
                  <a:srgbClr val="7030A0"/>
                </a:solidFill>
                <a:latin typeface="Calibri"/>
                <a:cs typeface="Calibri"/>
              </a:rPr>
              <a:t>Preghiera 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individuale</a:t>
            </a:r>
            <a:r>
              <a:rPr sz="245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15" dirty="0">
                <a:solidFill>
                  <a:srgbClr val="7030A0"/>
                </a:solidFill>
                <a:latin typeface="Calibri"/>
                <a:cs typeface="Calibri"/>
              </a:rPr>
              <a:t>o</a:t>
            </a:r>
            <a:endParaRPr sz="2450" b="1">
              <a:latin typeface="Calibri"/>
              <a:cs typeface="Calibri"/>
            </a:endParaRPr>
          </a:p>
          <a:p>
            <a:pPr marL="992505" marR="481330" indent="229235">
              <a:lnSpc>
                <a:spcPts val="2690"/>
              </a:lnSpc>
              <a:spcBef>
                <a:spcPts val="185"/>
              </a:spcBef>
            </a:pPr>
            <a:r>
              <a:rPr sz="2450" b="1" dirty="0">
                <a:solidFill>
                  <a:srgbClr val="7030A0"/>
                </a:solidFill>
                <a:latin typeface="Calibri"/>
                <a:cs typeface="Calibri"/>
              </a:rPr>
              <a:t>preghiera </a:t>
            </a:r>
            <a:r>
              <a:rPr sz="245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-15" dirty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sz="2450" b="1" spc="15" dirty="0">
                <a:solidFill>
                  <a:srgbClr val="7030A0"/>
                </a:solidFill>
                <a:latin typeface="Calibri"/>
                <a:cs typeface="Calibri"/>
              </a:rPr>
              <a:t>om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uni</a:t>
            </a:r>
            <a:r>
              <a:rPr sz="2450" b="1" spc="-25" dirty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2450" b="1" spc="15" dirty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2450" b="1" spc="5" dirty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ia?</a:t>
            </a:r>
            <a:endParaRPr sz="2450" b="1">
              <a:latin typeface="Calibri"/>
              <a:cs typeface="Calibri"/>
            </a:endParaRPr>
          </a:p>
          <a:p>
            <a:pPr marL="12700">
              <a:lnSpc>
                <a:spcPts val="2100"/>
              </a:lnSpc>
            </a:pPr>
            <a:r>
              <a:rPr lang="it-IT" sz="2050" spc="5" dirty="0" smtClean="0">
                <a:solidFill>
                  <a:srgbClr val="7030A0"/>
                </a:solidFill>
                <a:latin typeface="Calibri"/>
                <a:cs typeface="Calibri"/>
              </a:rPr>
              <a:t>   </a:t>
            </a:r>
            <a:r>
              <a:rPr sz="2050" spc="5" smtClean="0">
                <a:solidFill>
                  <a:srgbClr val="7030A0"/>
                </a:solidFill>
                <a:latin typeface="Calibri"/>
                <a:cs typeface="Calibri"/>
              </a:rPr>
              <a:t>la</a:t>
            </a:r>
            <a:r>
              <a:rPr sz="2050" spc="-1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7030A0"/>
                </a:solidFill>
                <a:latin typeface="Calibri"/>
                <a:cs typeface="Calibri"/>
              </a:rPr>
              <a:t>preghiera</a:t>
            </a:r>
            <a:r>
              <a:rPr sz="2050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spc="5" dirty="0">
                <a:solidFill>
                  <a:srgbClr val="7030A0"/>
                </a:solidFill>
                <a:latin typeface="Calibri"/>
                <a:cs typeface="Calibri"/>
              </a:rPr>
              <a:t>individuale</a:t>
            </a:r>
            <a:r>
              <a:rPr sz="2050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7030A0"/>
                </a:solidFill>
                <a:latin typeface="Calibri"/>
                <a:cs typeface="Calibri"/>
              </a:rPr>
              <a:t>esige</a:t>
            </a:r>
            <a:endParaRPr sz="2050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marR="605790">
              <a:lnSpc>
                <a:spcPts val="2170"/>
              </a:lnSpc>
              <a:spcBef>
                <a:spcPts val="220"/>
              </a:spcBef>
            </a:pPr>
            <a:r>
              <a:rPr sz="2050" spc="5" dirty="0">
                <a:solidFill>
                  <a:srgbClr val="7030A0"/>
                </a:solidFill>
                <a:latin typeface="Calibri"/>
                <a:cs typeface="Calibri"/>
              </a:rPr>
              <a:t>quella</a:t>
            </a:r>
            <a:r>
              <a:rPr sz="2050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7030A0"/>
                </a:solidFill>
                <a:latin typeface="Calibri"/>
                <a:cs typeface="Calibri"/>
              </a:rPr>
              <a:t>comunitaria</a:t>
            </a:r>
            <a:r>
              <a:rPr sz="2050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spc="10">
                <a:solidFill>
                  <a:srgbClr val="7030A0"/>
                </a:solidFill>
                <a:latin typeface="Calibri"/>
                <a:cs typeface="Calibri"/>
              </a:rPr>
              <a:t>e </a:t>
            </a:r>
            <a:r>
              <a:rPr sz="2050" spc="-45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smtClean="0">
                <a:solidFill>
                  <a:srgbClr val="7030A0"/>
                </a:solidFill>
                <a:latin typeface="Calibri"/>
                <a:cs typeface="Calibri"/>
              </a:rPr>
              <a:t>viceversa.</a:t>
            </a:r>
            <a:r>
              <a:rPr lang="it-IT" sz="2050" dirty="0" smtClean="0">
                <a:solidFill>
                  <a:srgbClr val="7030A0"/>
                </a:solidFill>
                <a:latin typeface="Calibri"/>
                <a:cs typeface="Calibri"/>
              </a:rPr>
              <a:t>   </a:t>
            </a:r>
            <a:r>
              <a:rPr sz="2050" i="1" spc="10" smtClean="0">
                <a:solidFill>
                  <a:srgbClr val="7030A0"/>
                </a:solidFill>
                <a:latin typeface="Calibri"/>
                <a:cs typeface="Calibri"/>
              </a:rPr>
              <a:t>non</a:t>
            </a:r>
            <a:r>
              <a:rPr sz="2050" i="1" spc="-45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i="1" spc="5" dirty="0">
                <a:solidFill>
                  <a:srgbClr val="7030A0"/>
                </a:solidFill>
                <a:latin typeface="Calibri"/>
                <a:cs typeface="Calibri"/>
              </a:rPr>
              <a:t>c'è</a:t>
            </a:r>
            <a:r>
              <a:rPr sz="2050" i="1" spc="-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i="1" spc="5" dirty="0">
                <a:solidFill>
                  <a:srgbClr val="7030A0"/>
                </a:solidFill>
                <a:latin typeface="Calibri"/>
                <a:cs typeface="Calibri"/>
              </a:rPr>
              <a:t>contrapposizione </a:t>
            </a:r>
            <a:r>
              <a:rPr sz="2050" i="1" spc="-4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i="1" spc="10" dirty="0">
                <a:solidFill>
                  <a:srgbClr val="7030A0"/>
                </a:solidFill>
                <a:latin typeface="Calibri"/>
                <a:cs typeface="Calibri"/>
              </a:rPr>
              <a:t>ma</a:t>
            </a:r>
            <a:r>
              <a:rPr sz="2050" i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i="1" dirty="0">
                <a:solidFill>
                  <a:srgbClr val="7030A0"/>
                </a:solidFill>
                <a:latin typeface="Calibri"/>
                <a:cs typeface="Calibri"/>
              </a:rPr>
              <a:t>integrazione</a:t>
            </a:r>
            <a:endParaRPr sz="2050">
              <a:solidFill>
                <a:srgbClr val="7030A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solidFill>
                <a:srgbClr val="7030A0"/>
              </a:solidFill>
              <a:latin typeface="Calibri"/>
              <a:cs typeface="Calibri"/>
            </a:endParaRPr>
          </a:p>
          <a:p>
            <a:pPr marL="516255" marR="5080" indent="-196850" algn="just">
              <a:lnSpc>
                <a:spcPct val="80000"/>
              </a:lnSpc>
              <a:spcBef>
                <a:spcPts val="5"/>
              </a:spcBef>
            </a:pPr>
            <a:r>
              <a:rPr sz="2050" b="1" i="1" spc="5" dirty="0">
                <a:solidFill>
                  <a:srgbClr val="7030A0"/>
                </a:solidFill>
                <a:latin typeface="Calibri"/>
                <a:cs typeface="Calibri"/>
              </a:rPr>
              <a:t>educarsi ed</a:t>
            </a:r>
            <a:r>
              <a:rPr sz="2050" b="1" i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b="1" i="1" spc="5" dirty="0">
                <a:solidFill>
                  <a:srgbClr val="7030A0"/>
                </a:solidFill>
                <a:latin typeface="Calibri"/>
                <a:cs typeface="Calibri"/>
              </a:rPr>
              <a:t>educare </a:t>
            </a:r>
            <a:r>
              <a:rPr sz="2050" spc="5" dirty="0">
                <a:solidFill>
                  <a:srgbClr val="7030A0"/>
                </a:solidFill>
                <a:latin typeface="Calibri"/>
                <a:cs typeface="Calibri"/>
              </a:rPr>
              <a:t>alla </a:t>
            </a:r>
            <a:r>
              <a:rPr sz="2050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dirty="0">
                <a:solidFill>
                  <a:srgbClr val="7030A0"/>
                </a:solidFill>
                <a:latin typeface="Calibri"/>
                <a:cs typeface="Calibri"/>
              </a:rPr>
              <a:t>preghiera comunitaria, </a:t>
            </a:r>
            <a:r>
              <a:rPr sz="2050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spc="-5" dirty="0">
                <a:solidFill>
                  <a:srgbClr val="7030A0"/>
                </a:solidFill>
                <a:latin typeface="Calibri"/>
                <a:cs typeface="Calibri"/>
              </a:rPr>
              <a:t>realizzata</a:t>
            </a:r>
            <a:r>
              <a:rPr sz="2050" spc="-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050" spc="5" dirty="0">
                <a:solidFill>
                  <a:srgbClr val="7030A0"/>
                </a:solidFill>
                <a:latin typeface="Calibri"/>
                <a:cs typeface="Calibri"/>
              </a:rPr>
              <a:t>nell'assemblea</a:t>
            </a:r>
            <a:endParaRPr sz="2050">
              <a:solidFill>
                <a:srgbClr val="7030A0"/>
              </a:solidFill>
              <a:latin typeface="Calibri"/>
              <a:cs typeface="Calibri"/>
            </a:endParaRPr>
          </a:p>
          <a:p>
            <a:pPr marL="503555" algn="ctr">
              <a:lnSpc>
                <a:spcPts val="1964"/>
              </a:lnSpc>
            </a:pPr>
            <a:r>
              <a:rPr sz="2050" spc="5" dirty="0">
                <a:solidFill>
                  <a:srgbClr val="7030A0"/>
                </a:solidFill>
                <a:latin typeface="Calibri"/>
                <a:cs typeface="Calibri"/>
              </a:rPr>
              <a:t>ecclesiale</a:t>
            </a:r>
            <a:endParaRPr sz="205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577850"/>
            <a:ext cx="95250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5" dirty="0">
                <a:solidFill>
                  <a:srgbClr val="7030A0"/>
                </a:solidFill>
                <a:latin typeface="Calibri"/>
                <a:cs typeface="Calibri"/>
              </a:rPr>
              <a:t>3.</a:t>
            </a:r>
            <a:r>
              <a:rPr sz="360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7030A0"/>
                </a:solidFill>
                <a:latin typeface="Calibri"/>
                <a:cs typeface="Calibri"/>
              </a:rPr>
              <a:t>FORTE</a:t>
            </a:r>
            <a:r>
              <a:rPr sz="360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spc="-10">
                <a:solidFill>
                  <a:srgbClr val="7030A0"/>
                </a:solidFill>
                <a:latin typeface="Calibri"/>
                <a:cs typeface="Calibri"/>
              </a:rPr>
              <a:t>ESPERIENZA</a:t>
            </a:r>
            <a:r>
              <a:rPr sz="3600" b="1" spc="1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600" b="1" spc="-95" smtClean="0">
                <a:solidFill>
                  <a:srgbClr val="7030A0"/>
                </a:solidFill>
                <a:latin typeface="Calibri"/>
                <a:cs typeface="Calibri"/>
              </a:rPr>
              <a:t>LITURGICO-SACRAMENTALE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284" y="1856573"/>
            <a:ext cx="8261984" cy="42762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67030" marR="90805" indent="1270">
              <a:lnSpc>
                <a:spcPts val="2380"/>
              </a:lnSpc>
              <a:spcBef>
                <a:spcPts val="680"/>
              </a:spcBef>
            </a:pPr>
            <a:r>
              <a:rPr sz="2450" b="1" spc="15" dirty="0">
                <a:solidFill>
                  <a:srgbClr val="7030A0"/>
                </a:solidFill>
                <a:latin typeface="Calibri"/>
                <a:cs typeface="Calibri"/>
              </a:rPr>
              <a:t>Che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7030A0"/>
                </a:solidFill>
                <a:latin typeface="Calibri"/>
                <a:cs typeface="Calibri"/>
              </a:rPr>
              <a:t>accosti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15">
                <a:solidFill>
                  <a:srgbClr val="7030A0"/>
                </a:solidFill>
                <a:latin typeface="Calibri"/>
                <a:cs typeface="Calibri"/>
              </a:rPr>
              <a:t>spesso</a:t>
            </a:r>
            <a:r>
              <a:rPr sz="2450" b="1" spc="1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it-IT" sz="2450" b="1" spc="5" dirty="0" smtClean="0">
                <a:solidFill>
                  <a:srgbClr val="7030A0"/>
                </a:solidFill>
                <a:latin typeface="Calibri"/>
                <a:cs typeface="Calibri"/>
              </a:rPr>
              <a:t>l’educatore </a:t>
            </a:r>
            <a:r>
              <a:rPr sz="2450" b="1" spc="10" smtClean="0">
                <a:solidFill>
                  <a:srgbClr val="7030A0"/>
                </a:solidFill>
                <a:latin typeface="Calibri"/>
                <a:cs typeface="Calibri"/>
              </a:rPr>
              <a:t>ai </a:t>
            </a:r>
            <a:r>
              <a:rPr sz="2450" b="1" spc="5" dirty="0">
                <a:solidFill>
                  <a:srgbClr val="7030A0"/>
                </a:solidFill>
                <a:latin typeface="Calibri"/>
                <a:cs typeface="Calibri"/>
              </a:rPr>
              <a:t>sacramenti</a:t>
            </a:r>
            <a:r>
              <a:rPr sz="245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C00000"/>
                </a:solidFill>
                <a:latin typeface="Calibri"/>
                <a:cs typeface="Calibri"/>
              </a:rPr>
              <a:t>dell'Eucaristia</a:t>
            </a:r>
            <a:r>
              <a:rPr sz="245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b="1" spc="15" dirty="0">
                <a:solidFill>
                  <a:srgbClr val="C00000"/>
                </a:solidFill>
                <a:latin typeface="Calibri"/>
                <a:cs typeface="Calibri"/>
              </a:rPr>
              <a:t>e </a:t>
            </a:r>
            <a:r>
              <a:rPr sz="2450" b="1" spc="-5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b="1" spc="10" dirty="0">
                <a:solidFill>
                  <a:srgbClr val="C00000"/>
                </a:solidFill>
                <a:latin typeface="Calibri"/>
                <a:cs typeface="Calibri"/>
              </a:rPr>
              <a:t>della </a:t>
            </a:r>
            <a:r>
              <a:rPr sz="2450" b="1" dirty="0">
                <a:solidFill>
                  <a:srgbClr val="C00000"/>
                </a:solidFill>
                <a:latin typeface="Calibri"/>
                <a:cs typeface="Calibri"/>
              </a:rPr>
              <a:t>Penitenza,</a:t>
            </a:r>
            <a:r>
              <a:rPr sz="245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15" dirty="0">
                <a:solidFill>
                  <a:srgbClr val="7030A0"/>
                </a:solidFill>
                <a:latin typeface="Calibri"/>
                <a:cs typeface="Calibri"/>
              </a:rPr>
              <a:t>una </a:t>
            </a:r>
            <a:r>
              <a:rPr sz="2450" b="1" spc="5" dirty="0">
                <a:solidFill>
                  <a:srgbClr val="7030A0"/>
                </a:solidFill>
                <a:latin typeface="Calibri"/>
                <a:cs typeface="Calibri"/>
              </a:rPr>
              <a:t>continua 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riﬂessione sulla </a:t>
            </a:r>
            <a:r>
              <a:rPr sz="2450" b="1" spc="5" dirty="0">
                <a:solidFill>
                  <a:srgbClr val="7030A0"/>
                </a:solidFill>
                <a:latin typeface="Calibri"/>
                <a:cs typeface="Calibri"/>
              </a:rPr>
              <a:t>propria 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7030A0"/>
                </a:solidFill>
                <a:latin typeface="Calibri"/>
                <a:cs typeface="Calibri"/>
              </a:rPr>
              <a:t>esperienza 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di </a:t>
            </a:r>
            <a:r>
              <a:rPr sz="2450" b="1" dirty="0">
                <a:solidFill>
                  <a:srgbClr val="7030A0"/>
                </a:solidFill>
                <a:latin typeface="Calibri"/>
                <a:cs typeface="Calibri"/>
              </a:rPr>
              <a:t>vita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7030A0"/>
                </a:solidFill>
                <a:latin typeface="Calibri"/>
                <a:cs typeface="Calibri"/>
              </a:rPr>
              <a:t>cristiana </a:t>
            </a:r>
            <a:r>
              <a:rPr sz="2450" b="1" spc="15" dirty="0">
                <a:solidFill>
                  <a:srgbClr val="7030A0"/>
                </a:solidFill>
                <a:latin typeface="Calibri"/>
                <a:cs typeface="Calibri"/>
              </a:rPr>
              <a:t>che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 si </a:t>
            </a:r>
            <a:r>
              <a:rPr sz="2450" b="1" spc="-5" dirty="0">
                <a:solidFill>
                  <a:srgbClr val="7030A0"/>
                </a:solidFill>
                <a:latin typeface="Calibri"/>
                <a:cs typeface="Calibri"/>
              </a:rPr>
              <a:t>avvalga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 del</a:t>
            </a:r>
            <a:r>
              <a:rPr sz="245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7030A0"/>
                </a:solidFill>
                <a:latin typeface="Calibri"/>
                <a:cs typeface="Calibri"/>
              </a:rPr>
              <a:t>ricorso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 alla </a:t>
            </a:r>
            <a:r>
              <a:rPr sz="245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7030A0"/>
                </a:solidFill>
                <a:latin typeface="Calibri"/>
                <a:cs typeface="Calibri"/>
              </a:rPr>
              <a:t>direzione</a:t>
            </a:r>
            <a:r>
              <a:rPr sz="245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10">
                <a:solidFill>
                  <a:srgbClr val="7030A0"/>
                </a:solidFill>
                <a:latin typeface="Calibri"/>
                <a:cs typeface="Calibri"/>
              </a:rPr>
              <a:t>spirituale</a:t>
            </a:r>
            <a:r>
              <a:rPr sz="2450" b="1" spc="10" smtClean="0">
                <a:solidFill>
                  <a:srgbClr val="7030A0"/>
                </a:solidFill>
                <a:latin typeface="Calibri"/>
                <a:cs typeface="Calibri"/>
              </a:rPr>
              <a:t>»</a:t>
            </a:r>
            <a:endParaRPr sz="245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marR="5080" indent="-354965">
              <a:lnSpc>
                <a:spcPct val="102499"/>
              </a:lnSpc>
              <a:spcBef>
                <a:spcPts val="475"/>
              </a:spcBef>
              <a:buFont typeface="Arial MT"/>
              <a:buChar char="•"/>
              <a:tabLst>
                <a:tab pos="438784" algn="l"/>
                <a:tab pos="439420" algn="l"/>
              </a:tabLst>
            </a:pPr>
            <a:r>
              <a:rPr b="1" dirty="0">
                <a:solidFill>
                  <a:srgbClr val="7030A0"/>
                </a:solidFill>
              </a:rPr>
              <a:t>	</a:t>
            </a:r>
            <a:r>
              <a:rPr sz="2450" b="1" spc="5" dirty="0">
                <a:solidFill>
                  <a:srgbClr val="7030A0"/>
                </a:solidFill>
                <a:latin typeface="Calibri"/>
                <a:cs typeface="Calibri"/>
              </a:rPr>
              <a:t>l'esperienza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7030A0"/>
                </a:solidFill>
                <a:latin typeface="Calibri"/>
                <a:cs typeface="Calibri"/>
              </a:rPr>
              <a:t>realizzata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 nella </a:t>
            </a:r>
            <a:r>
              <a:rPr sz="2450" b="1" dirty="0">
                <a:solidFill>
                  <a:srgbClr val="7030A0"/>
                </a:solidFill>
                <a:latin typeface="Calibri"/>
                <a:cs typeface="Calibri"/>
              </a:rPr>
              <a:t>preghiera</a:t>
            </a:r>
            <a:r>
              <a:rPr sz="245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7030A0"/>
                </a:solidFill>
                <a:latin typeface="Calibri"/>
                <a:cs typeface="Calibri"/>
              </a:rPr>
              <a:t>comunitaria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15" dirty="0">
                <a:solidFill>
                  <a:srgbClr val="7030A0"/>
                </a:solidFill>
                <a:latin typeface="Calibri"/>
                <a:cs typeface="Calibri"/>
              </a:rPr>
              <a:t>viene </a:t>
            </a:r>
            <a:r>
              <a:rPr sz="2450" b="1" spc="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7030A0"/>
                </a:solidFill>
                <a:latin typeface="Calibri"/>
                <a:cs typeface="Calibri"/>
              </a:rPr>
              <a:t>interiorizzata,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7030A0"/>
                </a:solidFill>
                <a:latin typeface="Calibri"/>
                <a:cs typeface="Calibri"/>
              </a:rPr>
              <a:t>approfondita</a:t>
            </a:r>
            <a:r>
              <a:rPr sz="2450" b="1" spc="15" dirty="0">
                <a:solidFill>
                  <a:srgbClr val="7030A0"/>
                </a:solidFill>
                <a:latin typeface="Calibri"/>
                <a:cs typeface="Calibri"/>
              </a:rPr>
              <a:t> e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7030A0"/>
                </a:solidFill>
                <a:latin typeface="Calibri"/>
                <a:cs typeface="Calibri"/>
              </a:rPr>
              <a:t>riespressa</a:t>
            </a:r>
            <a:r>
              <a:rPr sz="2450" b="1" spc="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7030A0"/>
                </a:solidFill>
                <a:latin typeface="Calibri"/>
                <a:cs typeface="Calibri"/>
              </a:rPr>
              <a:t>vitalmente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-15" dirty="0">
                <a:solidFill>
                  <a:srgbClr val="7030A0"/>
                </a:solidFill>
                <a:latin typeface="Calibri"/>
                <a:cs typeface="Calibri"/>
              </a:rPr>
              <a:t>attraverso </a:t>
            </a:r>
            <a:r>
              <a:rPr sz="2450" b="1" spc="-5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la</a:t>
            </a:r>
            <a:r>
              <a:rPr sz="2450" b="1" dirty="0">
                <a:solidFill>
                  <a:srgbClr val="7030A0"/>
                </a:solidFill>
                <a:latin typeface="Calibri"/>
                <a:cs typeface="Calibri"/>
              </a:rPr>
              <a:t> preghiera</a:t>
            </a:r>
            <a:r>
              <a:rPr sz="2450" b="1" spc="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50" b="1" spc="10" dirty="0">
                <a:solidFill>
                  <a:srgbClr val="7030A0"/>
                </a:solidFill>
                <a:latin typeface="Calibri"/>
                <a:cs typeface="Calibri"/>
              </a:rPr>
              <a:t>individuale.</a:t>
            </a:r>
            <a:endParaRPr sz="245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1934210">
              <a:lnSpc>
                <a:spcPct val="100000"/>
              </a:lnSpc>
              <a:spcBef>
                <a:spcPts val="555"/>
              </a:spcBef>
              <a:tabLst>
                <a:tab pos="3312160" algn="l"/>
              </a:tabLst>
            </a:pP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dal</a:t>
            </a:r>
            <a:r>
              <a:rPr sz="2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«rito»	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alla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vita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dalla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vita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rito</a:t>
            </a:r>
            <a:endParaRPr sz="28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marR="55880" indent="-354965">
              <a:lnSpc>
                <a:spcPct val="100800"/>
              </a:lnSpc>
              <a:spcBef>
                <a:spcPts val="660"/>
              </a:spcBef>
              <a:buFont typeface="Arial MT"/>
              <a:buChar char="•"/>
              <a:tabLst>
                <a:tab pos="438784" algn="l"/>
                <a:tab pos="439420" algn="l"/>
              </a:tabLst>
            </a:pPr>
            <a:r>
              <a:rPr dirty="0"/>
              <a:t>	</a:t>
            </a:r>
            <a:r>
              <a:rPr sz="2450" spc="15" dirty="0">
                <a:solidFill>
                  <a:srgbClr val="C00000"/>
                </a:solidFill>
                <a:latin typeface="Calibri"/>
                <a:cs typeface="Calibri"/>
              </a:rPr>
              <a:t>non </a:t>
            </a:r>
            <a:r>
              <a:rPr sz="2450" dirty="0">
                <a:solidFill>
                  <a:srgbClr val="C00000"/>
                </a:solidFill>
                <a:latin typeface="Calibri"/>
                <a:cs typeface="Calibri"/>
              </a:rPr>
              <a:t>sarà </a:t>
            </a:r>
            <a:r>
              <a:rPr sz="2450" spc="10" dirty="0">
                <a:solidFill>
                  <a:srgbClr val="C00000"/>
                </a:solidFill>
                <a:latin typeface="Calibri"/>
                <a:cs typeface="Calibri"/>
              </a:rPr>
              <a:t>più </a:t>
            </a:r>
            <a:r>
              <a:rPr sz="2450" dirty="0">
                <a:solidFill>
                  <a:srgbClr val="C00000"/>
                </a:solidFill>
                <a:latin typeface="Calibri"/>
                <a:cs typeface="Calibri"/>
              </a:rPr>
              <a:t>l'assistere </a:t>
            </a:r>
            <a:r>
              <a:rPr sz="2450" spc="15" dirty="0">
                <a:solidFill>
                  <a:srgbClr val="C00000"/>
                </a:solidFill>
                <a:latin typeface="Calibri"/>
                <a:cs typeface="Calibri"/>
              </a:rPr>
              <a:t>a un </a:t>
            </a:r>
            <a:r>
              <a:rPr sz="2450" spc="-15" dirty="0">
                <a:solidFill>
                  <a:srgbClr val="C00000"/>
                </a:solidFill>
                <a:latin typeface="Calibri"/>
                <a:cs typeface="Calibri"/>
              </a:rPr>
              <a:t>fatto </a:t>
            </a:r>
            <a:r>
              <a:rPr sz="2450" spc="5" dirty="0">
                <a:solidFill>
                  <a:srgbClr val="C00000"/>
                </a:solidFill>
                <a:latin typeface="Calibri"/>
                <a:cs typeface="Calibri"/>
              </a:rPr>
              <a:t>«esteriore», </a:t>
            </a:r>
            <a:r>
              <a:rPr sz="2450" spc="15" dirty="0">
                <a:solidFill>
                  <a:srgbClr val="C00000"/>
                </a:solidFill>
                <a:latin typeface="Calibri"/>
                <a:cs typeface="Calibri"/>
              </a:rPr>
              <a:t>ma </a:t>
            </a:r>
            <a:r>
              <a:rPr sz="245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C00000"/>
                </a:solidFill>
                <a:latin typeface="Calibri"/>
                <a:cs typeface="Calibri"/>
              </a:rPr>
              <a:t>partecipazione </a:t>
            </a:r>
            <a:r>
              <a:rPr sz="2450" b="1" dirty="0">
                <a:solidFill>
                  <a:srgbClr val="C00000"/>
                </a:solidFill>
                <a:latin typeface="Calibri"/>
                <a:cs typeface="Calibri"/>
              </a:rPr>
              <a:t>libera</a:t>
            </a:r>
            <a:r>
              <a:rPr sz="245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b="1" spc="1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450" b="1" spc="10" dirty="0">
                <a:solidFill>
                  <a:srgbClr val="C00000"/>
                </a:solidFill>
                <a:latin typeface="Calibri"/>
                <a:cs typeface="Calibri"/>
              </a:rPr>
              <a:t> responsabile </a:t>
            </a:r>
            <a:r>
              <a:rPr sz="2450" spc="10" dirty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245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C00000"/>
                </a:solidFill>
                <a:latin typeface="Calibri"/>
                <a:cs typeface="Calibri"/>
              </a:rPr>
              <a:t>mistero</a:t>
            </a:r>
            <a:r>
              <a:rPr sz="2450" spc="10" dirty="0">
                <a:solidFill>
                  <a:srgbClr val="C00000"/>
                </a:solidFill>
                <a:latin typeface="Calibri"/>
                <a:cs typeface="Calibri"/>
              </a:rPr>
              <a:t> della </a:t>
            </a:r>
            <a:r>
              <a:rPr sz="2450" dirty="0">
                <a:solidFill>
                  <a:srgbClr val="C00000"/>
                </a:solidFill>
                <a:latin typeface="Calibri"/>
                <a:cs typeface="Calibri"/>
              </a:rPr>
              <a:t>salvezza, </a:t>
            </a:r>
            <a:r>
              <a:rPr sz="2450" spc="-5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C00000"/>
                </a:solidFill>
                <a:latin typeface="Calibri"/>
                <a:cs typeface="Calibri"/>
              </a:rPr>
              <a:t>attualizzato</a:t>
            </a:r>
            <a:r>
              <a:rPr sz="245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C00000"/>
                </a:solidFill>
                <a:latin typeface="Calibri"/>
                <a:cs typeface="Calibri"/>
              </a:rPr>
              <a:t>nella</a:t>
            </a:r>
            <a:r>
              <a:rPr sz="2450" spc="5" dirty="0">
                <a:solidFill>
                  <a:srgbClr val="C00000"/>
                </a:solidFill>
                <a:latin typeface="Calibri"/>
                <a:cs typeface="Calibri"/>
              </a:rPr>
              <a:t> celebrazione comunitaria.</a:t>
            </a:r>
            <a:endParaRPr sz="245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2775" y="744715"/>
            <a:ext cx="7817484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0" dirty="0">
                <a:solidFill>
                  <a:srgbClr val="7030A0"/>
                </a:solidFill>
                <a:latin typeface="Calibri"/>
                <a:cs typeface="Calibri"/>
              </a:rPr>
              <a:t>4.Vivere</a:t>
            </a:r>
            <a:r>
              <a:rPr b="1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in</a:t>
            </a:r>
            <a:r>
              <a:rPr b="1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7030A0"/>
                </a:solidFill>
                <a:latin typeface="Calibri"/>
                <a:cs typeface="Calibri"/>
              </a:rPr>
              <a:t>continua</a:t>
            </a:r>
            <a:r>
              <a:rPr b="1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7030A0"/>
                </a:solidFill>
                <a:latin typeface="Calibri"/>
                <a:cs typeface="Calibri"/>
              </a:rPr>
              <a:t>conversione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835538"/>
            <a:ext cx="7882255" cy="4470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7030" indent="-35496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i="1" spc="5" dirty="0">
                <a:solidFill>
                  <a:srgbClr val="7030A0"/>
                </a:solidFill>
                <a:latin typeface="Calibri"/>
                <a:cs typeface="Calibri"/>
              </a:rPr>
              <a:t>Un</a:t>
            </a:r>
            <a:r>
              <a:rPr sz="3300" b="1" i="1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i="1" spc="5" dirty="0">
                <a:solidFill>
                  <a:srgbClr val="7030A0"/>
                </a:solidFill>
                <a:latin typeface="Calibri"/>
                <a:cs typeface="Calibri"/>
              </a:rPr>
              <a:t>Cammino</a:t>
            </a:r>
            <a:r>
              <a:rPr sz="3300" b="1" i="1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i="1" dirty="0">
                <a:solidFill>
                  <a:srgbClr val="7030A0"/>
                </a:solidFill>
                <a:latin typeface="Calibri"/>
                <a:cs typeface="Calibri"/>
              </a:rPr>
              <a:t>mai</a:t>
            </a:r>
            <a:r>
              <a:rPr sz="3300" b="1" i="1" spc="-1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i="1" dirty="0">
                <a:solidFill>
                  <a:srgbClr val="7030A0"/>
                </a:solidFill>
                <a:latin typeface="Calibri"/>
                <a:cs typeface="Calibri"/>
              </a:rPr>
              <a:t>concluso</a:t>
            </a:r>
            <a:endParaRPr sz="3300" b="1">
              <a:solidFill>
                <a:srgbClr val="7030A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25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Il cristiano non </a:t>
            </a:r>
            <a:r>
              <a:rPr sz="3300" b="1" spc="5" dirty="0">
                <a:solidFill>
                  <a:srgbClr val="C00000"/>
                </a:solidFill>
                <a:latin typeface="Calibri"/>
                <a:cs typeface="Calibri"/>
              </a:rPr>
              <a:t>è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C00000"/>
                </a:solidFill>
                <a:latin typeface="Calibri"/>
                <a:cs typeface="Calibri"/>
              </a:rPr>
              <a:t>tale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solidFill>
                  <a:srgbClr val="C00000"/>
                </a:solidFill>
                <a:latin typeface="Calibri"/>
                <a:cs typeface="Calibri"/>
              </a:rPr>
              <a:t>se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 non </a:t>
            </a:r>
            <a:r>
              <a:rPr sz="3300" b="1" spc="5" dirty="0">
                <a:solidFill>
                  <a:srgbClr val="C00000"/>
                </a:solidFill>
                <a:latin typeface="Calibri"/>
                <a:cs typeface="Calibri"/>
              </a:rPr>
              <a:t>è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15" dirty="0">
                <a:solidFill>
                  <a:srgbClr val="C00000"/>
                </a:solidFill>
                <a:latin typeface="Calibri"/>
                <a:cs typeface="Calibri"/>
              </a:rPr>
              <a:t>«convertito»</a:t>
            </a:r>
            <a:endParaRPr sz="3300" b="1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95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marR="5080" indent="-354965">
              <a:lnSpc>
                <a:spcPct val="79300"/>
              </a:lnSpc>
              <a:buFont typeface="Arial MT"/>
              <a:buChar char="•"/>
              <a:tabLst>
                <a:tab pos="462280" algn="l"/>
                <a:tab pos="462915" algn="l"/>
              </a:tabLst>
            </a:pPr>
            <a:r>
              <a:rPr b="1" dirty="0">
                <a:solidFill>
                  <a:srgbClr val="7030A0"/>
                </a:solidFill>
              </a:rPr>
              <a:t>	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la </a:t>
            </a:r>
            <a:r>
              <a:rPr sz="3300" b="1" spc="-10" dirty="0">
                <a:solidFill>
                  <a:srgbClr val="7030A0"/>
                </a:solidFill>
                <a:latin typeface="Calibri"/>
                <a:cs typeface="Calibri"/>
              </a:rPr>
              <a:t>vita 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cristiana </a:t>
            </a:r>
            <a:r>
              <a:rPr sz="3300" b="1" spc="-10" dirty="0">
                <a:solidFill>
                  <a:srgbClr val="7030A0"/>
                </a:solidFill>
                <a:latin typeface="Calibri"/>
                <a:cs typeface="Calibri"/>
              </a:rPr>
              <a:t>autentica 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comincia 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appunto </a:t>
            </a:r>
            <a:r>
              <a:rPr sz="3300" b="1" spc="-7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7030A0"/>
                </a:solidFill>
                <a:latin typeface="Calibri"/>
                <a:cs typeface="Calibri"/>
              </a:rPr>
              <a:t>con</a:t>
            </a:r>
            <a:r>
              <a:rPr sz="33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7030A0"/>
                </a:solidFill>
                <a:latin typeface="Calibri"/>
                <a:cs typeface="Calibri"/>
              </a:rPr>
              <a:t>la </a:t>
            </a:r>
            <a:r>
              <a:rPr sz="3300" b="1" spc="-15" dirty="0">
                <a:solidFill>
                  <a:srgbClr val="7030A0"/>
                </a:solidFill>
                <a:latin typeface="Calibri"/>
                <a:cs typeface="Calibri"/>
              </a:rPr>
              <a:t>conversione.</a:t>
            </a:r>
            <a:endParaRPr sz="3300" b="1">
              <a:solidFill>
                <a:srgbClr val="7030A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25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buFont typeface="Arial MT"/>
              <a:buChar char="•"/>
              <a:tabLst>
                <a:tab pos="367030" algn="l"/>
                <a:tab pos="367665" algn="l"/>
                <a:tab pos="2258060" algn="l"/>
              </a:tabLst>
            </a:pPr>
            <a:r>
              <a:rPr sz="3300" b="1" spc="-5" dirty="0">
                <a:solidFill>
                  <a:srgbClr val="C00000"/>
                </a:solidFill>
                <a:latin typeface="Calibri"/>
                <a:cs typeface="Calibri"/>
              </a:rPr>
              <a:t>Riscoprire	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il</a:t>
            </a:r>
            <a:r>
              <a:rPr sz="33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C00000"/>
                </a:solidFill>
                <a:latin typeface="Calibri"/>
                <a:cs typeface="Calibri"/>
              </a:rPr>
              <a:t>sacramento</a:t>
            </a:r>
            <a:endParaRPr sz="33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462280" indent="-450215">
              <a:lnSpc>
                <a:spcPct val="100000"/>
              </a:lnSpc>
              <a:spcBef>
                <a:spcPts val="75"/>
              </a:spcBef>
              <a:buFont typeface="Arial MT"/>
              <a:buChar char="•"/>
              <a:tabLst>
                <a:tab pos="462280" algn="l"/>
                <a:tab pos="462915" algn="l"/>
              </a:tabLst>
            </a:pP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della</a:t>
            </a:r>
            <a:r>
              <a:rPr sz="33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C00000"/>
                </a:solidFill>
                <a:latin typeface="Calibri"/>
                <a:cs typeface="Calibri"/>
              </a:rPr>
              <a:t>penitenza</a:t>
            </a:r>
            <a:endParaRPr sz="3300" b="1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9300" y="4616450"/>
            <a:ext cx="2383558" cy="234720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09300" y="5378450"/>
            <a:ext cx="2144195" cy="16170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1172" y="744715"/>
            <a:ext cx="7491095" cy="720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7030A0"/>
                </a:solidFill>
              </a:rPr>
              <a:t>5</a:t>
            </a:r>
            <a:r>
              <a:rPr spc="-200" dirty="0">
                <a:solidFill>
                  <a:srgbClr val="7030A0"/>
                </a:solidFill>
              </a:rPr>
              <a:t> </a:t>
            </a:r>
            <a:r>
              <a:rPr b="1" spc="-20" dirty="0">
                <a:solidFill>
                  <a:srgbClr val="7030A0"/>
                </a:solidFill>
                <a:latin typeface="Calibri"/>
                <a:cs typeface="Calibri"/>
              </a:rPr>
              <a:t>Vivere</a:t>
            </a:r>
            <a:r>
              <a:rPr b="1" spc="-5" dirty="0">
                <a:solidFill>
                  <a:srgbClr val="7030A0"/>
                </a:solidFill>
                <a:latin typeface="Calibri"/>
                <a:cs typeface="Calibri"/>
              </a:rPr>
              <a:t> “EUCARISTICAMENTE”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1900" y="1492250"/>
            <a:ext cx="8763000" cy="481048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67030" marR="424815" indent="-354965">
              <a:lnSpc>
                <a:spcPts val="1989"/>
              </a:lnSpc>
              <a:spcBef>
                <a:spcPts val="575"/>
              </a:spcBef>
              <a:buFont typeface="Symbol"/>
              <a:buChar char=""/>
              <a:tabLst>
                <a:tab pos="367030" algn="l"/>
                <a:tab pos="367665" algn="l"/>
                <a:tab pos="5826125" algn="l"/>
              </a:tabLst>
            </a:pP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«responsabilità</a:t>
            </a:r>
            <a:r>
              <a:rPr sz="2800" b="1" spc="5" dirty="0">
                <a:solidFill>
                  <a:srgbClr val="7030A0"/>
                </a:solidFill>
                <a:latin typeface="Calibri"/>
                <a:cs typeface="Calibri"/>
              </a:rPr>
              <a:t> della 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parola</a:t>
            </a:r>
            <a:r>
              <a:rPr sz="2800" b="1" spc="5" dirty="0">
                <a:solidFill>
                  <a:srgbClr val="7030A0"/>
                </a:solidFill>
                <a:latin typeface="Calibri"/>
                <a:cs typeface="Calibri"/>
              </a:rPr>
              <a:t> di Dio»</a:t>
            </a:r>
            <a:r>
              <a:rPr sz="2800" b="1" spc="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7030A0"/>
                </a:solidFill>
                <a:latin typeface="Calibri"/>
                <a:cs typeface="Calibri"/>
              </a:rPr>
              <a:t>cui </a:t>
            </a:r>
            <a:r>
              <a:rPr sz="2800" b="1" spc="10" dirty="0">
                <a:solidFill>
                  <a:srgbClr val="7030A0"/>
                </a:solidFill>
                <a:latin typeface="Calibri"/>
                <a:cs typeface="Calibri"/>
              </a:rPr>
              <a:t>è</a:t>
            </a:r>
            <a:r>
              <a:rPr sz="2800" b="1" spc="5" dirty="0">
                <a:solidFill>
                  <a:srgbClr val="7030A0"/>
                </a:solidFill>
                <a:latin typeface="Calibri"/>
                <a:cs typeface="Calibri"/>
              </a:rPr>
              <a:t> partecipe in modo </a:t>
            </a:r>
            <a:r>
              <a:rPr sz="2800" b="1" spc="5">
                <a:solidFill>
                  <a:srgbClr val="7030A0"/>
                </a:solidFill>
                <a:latin typeface="Calibri"/>
                <a:cs typeface="Calibri"/>
              </a:rPr>
              <a:t>speciale </a:t>
            </a:r>
            <a:r>
              <a:rPr lang="it-IT" sz="2800" b="1" spc="5" dirty="0" smtClean="0">
                <a:solidFill>
                  <a:srgbClr val="7030A0"/>
                </a:solidFill>
                <a:latin typeface="Calibri"/>
                <a:cs typeface="Calibri"/>
              </a:rPr>
              <a:t>l’educatore</a:t>
            </a:r>
            <a:r>
              <a:rPr sz="2800" b="1" spc="484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7030A0"/>
                </a:solidFill>
                <a:latin typeface="Calibri"/>
                <a:cs typeface="Calibri"/>
              </a:rPr>
              <a:t>«si</a:t>
            </a:r>
            <a:r>
              <a:rPr sz="280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7030A0"/>
                </a:solidFill>
                <a:latin typeface="Calibri"/>
                <a:cs typeface="Calibri"/>
              </a:rPr>
              <a:t>sostiene</a:t>
            </a:r>
            <a:r>
              <a:rPr sz="280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>
                <a:solidFill>
                  <a:srgbClr val="7030A0"/>
                </a:solidFill>
                <a:latin typeface="Calibri"/>
                <a:cs typeface="Calibri"/>
              </a:rPr>
              <a:t>con</a:t>
            </a:r>
            <a:r>
              <a:rPr sz="2800" b="1" spc="1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 smtClean="0">
                <a:solidFill>
                  <a:srgbClr val="7030A0"/>
                </a:solidFill>
                <a:latin typeface="Calibri"/>
                <a:cs typeface="Calibri"/>
              </a:rPr>
              <a:t>l'Eucaristia</a:t>
            </a:r>
            <a:endParaRPr sz="2800" b="1">
              <a:solidFill>
                <a:srgbClr val="7030A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367030" marR="217170" indent="60960">
              <a:lnSpc>
                <a:spcPct val="82500"/>
              </a:lnSpc>
            </a:pPr>
            <a:r>
              <a:rPr lang="it-IT" sz="2800" b="1" spc="-5" dirty="0" smtClean="0">
                <a:solidFill>
                  <a:srgbClr val="C00000"/>
                </a:solidFill>
                <a:latin typeface="Calibri"/>
                <a:cs typeface="Calibri"/>
              </a:rPr>
              <a:t>L’educatore</a:t>
            </a:r>
            <a:r>
              <a:rPr sz="2800" b="1" spc="-5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dunque è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sollecitato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ad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accostarsi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assiduamente al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sacramento</a:t>
            </a:r>
            <a:r>
              <a:rPr sz="2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dell'Eucaristia,</a:t>
            </a:r>
            <a:r>
              <a:rPr sz="2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visto</a:t>
            </a:r>
            <a:r>
              <a:rPr sz="2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come</a:t>
            </a:r>
            <a:r>
              <a:rPr sz="2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«alimento»</a:t>
            </a:r>
            <a:r>
              <a:rPr sz="2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per</a:t>
            </a:r>
            <a:r>
              <a:rPr sz="2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la</a:t>
            </a:r>
            <a:r>
              <a:rPr sz="2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sua</a:t>
            </a:r>
            <a:r>
              <a:rPr sz="28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spiritualità, </a:t>
            </a:r>
            <a:r>
              <a:rPr sz="2800" b="1" spc="-4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come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«sostegno»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nel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suo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annuncio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della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parola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di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Dio.</a:t>
            </a:r>
            <a:endParaRPr sz="28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428625">
              <a:lnSpc>
                <a:spcPct val="100000"/>
              </a:lnSpc>
              <a:spcBef>
                <a:spcPts val="5"/>
              </a:spcBef>
            </a:pPr>
            <a:r>
              <a:rPr sz="2800" b="1" spc="-420" dirty="0">
                <a:solidFill>
                  <a:srgbClr val="C00000"/>
                </a:solidFill>
                <a:latin typeface="Calibri"/>
                <a:cs typeface="Calibri"/>
              </a:rPr>
              <a:t>-­‐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una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onsu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tudine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«banale»</a:t>
            </a:r>
            <a:endParaRPr sz="28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547370" marR="2419350" indent="-119380">
              <a:lnSpc>
                <a:spcPct val="101000"/>
              </a:lnSpc>
            </a:pPr>
            <a:r>
              <a:rPr sz="2800" b="1" spc="-420" dirty="0">
                <a:solidFill>
                  <a:srgbClr val="C00000"/>
                </a:solidFill>
                <a:latin typeface="Calibri"/>
                <a:cs typeface="Calibri"/>
              </a:rPr>
              <a:t>-­‐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una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ec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zio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ne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«m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ec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ani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a»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«abitudina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ia», 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ma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10" dirty="0">
                <a:solidFill>
                  <a:srgbClr val="C00000"/>
                </a:solidFill>
                <a:latin typeface="Calibri"/>
                <a:cs typeface="Calibri"/>
              </a:rPr>
              <a:t>una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sempre </a:t>
            </a: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più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matura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 esperienza</a:t>
            </a:r>
            <a:endParaRPr sz="28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1676400">
              <a:lnSpc>
                <a:spcPct val="100000"/>
              </a:lnSpc>
              <a:spcBef>
                <a:spcPts val="25"/>
              </a:spcBef>
            </a:pPr>
            <a:r>
              <a:rPr sz="2800" b="1" spc="5" dirty="0">
                <a:solidFill>
                  <a:srgbClr val="C00000"/>
                </a:solidFill>
                <a:latin typeface="Calibri"/>
                <a:cs typeface="Calibri"/>
              </a:rPr>
              <a:t>di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fede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C00000"/>
                </a:solidFill>
                <a:latin typeface="Calibri"/>
                <a:cs typeface="Calibri"/>
              </a:rPr>
              <a:t>«</a:t>
            </a:r>
            <a:r>
              <a:rPr sz="2800" b="1">
                <a:solidFill>
                  <a:srgbClr val="C00000"/>
                </a:solidFill>
                <a:latin typeface="Calibri"/>
                <a:cs typeface="Calibri"/>
              </a:rPr>
              <a:t>eucaristica</a:t>
            </a:r>
            <a:r>
              <a:rPr sz="2800" b="1" smtClean="0">
                <a:solidFill>
                  <a:srgbClr val="C00000"/>
                </a:solidFill>
                <a:latin typeface="Calibri"/>
                <a:cs typeface="Calibri"/>
              </a:rPr>
              <a:t>».</a:t>
            </a:r>
            <a:endParaRPr sz="2800" b="1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0" y="4616450"/>
            <a:ext cx="2514600" cy="1685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384300" y="882650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La spiritualità dell’educatore</a:t>
            </a:r>
          </a:p>
          <a:p>
            <a:r>
              <a:rPr lang="it-IT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it-IT" sz="2800" dirty="0" smtClean="0">
                <a:solidFill>
                  <a:srgbClr val="C00000"/>
                </a:solidFill>
              </a:rPr>
              <a:t>si caratterizza come una </a:t>
            </a:r>
            <a:r>
              <a:rPr lang="it-IT" sz="2800" b="1" dirty="0" smtClean="0">
                <a:solidFill>
                  <a:srgbClr val="7030A0"/>
                </a:solidFill>
              </a:rPr>
              <a:t>spiritualità ricca di atteggiamenti evangelici e </a:t>
            </a:r>
          </a:p>
          <a:p>
            <a:r>
              <a:rPr lang="it-IT" sz="2800" b="1" dirty="0" smtClean="0">
                <a:solidFill>
                  <a:srgbClr val="7030A0"/>
                </a:solidFill>
              </a:rPr>
              <a:t>profondamente umani</a:t>
            </a:r>
            <a:r>
              <a:rPr lang="it-IT" sz="28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it-IT" sz="2800" dirty="0" smtClean="0">
                <a:solidFill>
                  <a:srgbClr val="C00000"/>
                </a:solidFill>
              </a:rPr>
              <a:t> </a:t>
            </a:r>
            <a:r>
              <a:rPr lang="it-IT" sz="3600" b="1" dirty="0" smtClean="0">
                <a:solidFill>
                  <a:srgbClr val="C00000"/>
                </a:solidFill>
              </a:rPr>
              <a:t>è una spiritualità cristiana </a:t>
            </a:r>
          </a:p>
          <a:p>
            <a:r>
              <a:rPr lang="it-IT" sz="3600" b="1" dirty="0" smtClean="0">
                <a:solidFill>
                  <a:srgbClr val="C00000"/>
                </a:solidFill>
              </a:rPr>
              <a:t>                                      ed ecclesiale</a:t>
            </a:r>
            <a:r>
              <a:rPr lang="it-IT" sz="2800" dirty="0" smtClean="0">
                <a:solidFill>
                  <a:srgbClr val="C00000"/>
                </a:solidFill>
              </a:rPr>
              <a:t>, </a:t>
            </a:r>
          </a:p>
          <a:p>
            <a:r>
              <a:rPr lang="it-IT" sz="2800" b="1" dirty="0" smtClean="0">
                <a:solidFill>
                  <a:srgbClr val="7030A0"/>
                </a:solidFill>
              </a:rPr>
              <a:t>e, in rapporto all’ambito civile </a:t>
            </a:r>
            <a:r>
              <a:rPr lang="it-IT" sz="2800" dirty="0" smtClean="0">
                <a:solidFill>
                  <a:srgbClr val="C00000"/>
                </a:solidFill>
              </a:rPr>
              <a:t>in cui si opera,</a:t>
            </a:r>
          </a:p>
          <a:p>
            <a:r>
              <a:rPr lang="it-IT" sz="2800" dirty="0" smtClean="0">
                <a:solidFill>
                  <a:srgbClr val="C00000"/>
                </a:solidFill>
              </a:rPr>
              <a:t>                      è una </a:t>
            </a:r>
            <a:r>
              <a:rPr lang="it-IT" sz="2800" b="1" dirty="0" smtClean="0">
                <a:solidFill>
                  <a:srgbClr val="7030A0"/>
                </a:solidFill>
              </a:rPr>
              <a:t>spiritualità laicale, </a:t>
            </a:r>
          </a:p>
          <a:p>
            <a:r>
              <a:rPr lang="it-IT" sz="2800" b="1" dirty="0" smtClean="0">
                <a:solidFill>
                  <a:srgbClr val="C00000"/>
                </a:solidFill>
              </a:rPr>
              <a:t>capace di forgiare e promuovere </a:t>
            </a:r>
          </a:p>
          <a:p>
            <a:r>
              <a:rPr lang="it-IT" sz="2800" b="1" dirty="0" smtClean="0">
                <a:solidFill>
                  <a:srgbClr val="C00000"/>
                </a:solidFill>
              </a:rPr>
              <a:t>                              una nuova umanità </a:t>
            </a:r>
            <a:endParaRPr lang="it-IT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6700" y="1720850"/>
            <a:ext cx="4140516" cy="41411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7100" y="1873250"/>
            <a:ext cx="4343400" cy="22987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 marR="5080" indent="-4445">
              <a:lnSpc>
                <a:spcPct val="100200"/>
              </a:lnSpc>
              <a:spcBef>
                <a:spcPts val="105"/>
              </a:spcBef>
            </a:pPr>
            <a:r>
              <a:rPr lang="it-IT" sz="4950" b="1" spc="10" dirty="0" smtClean="0">
                <a:solidFill>
                  <a:srgbClr val="002060"/>
                </a:solidFill>
                <a:latin typeface="Arial"/>
                <a:cs typeface="Arial"/>
              </a:rPr>
              <a:t>5. </a:t>
            </a:r>
            <a:r>
              <a:rPr sz="4950" b="1" spc="10" smtClean="0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sz="4950" b="1" smtClean="0">
                <a:solidFill>
                  <a:srgbClr val="002060"/>
                </a:solidFill>
                <a:latin typeface="Arial"/>
                <a:cs typeface="Arial"/>
              </a:rPr>
              <a:t>pi</a:t>
            </a:r>
            <a:r>
              <a:rPr sz="4950" b="1" spc="5" smtClean="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sz="4950" b="1" smtClean="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sz="4950" b="1" spc="5" smtClean="0">
                <a:solidFill>
                  <a:srgbClr val="002060"/>
                </a:solidFill>
                <a:latin typeface="Arial"/>
                <a:cs typeface="Arial"/>
              </a:rPr>
              <a:t>tu</a:t>
            </a:r>
            <a:r>
              <a:rPr sz="4950" b="1" spc="10" smtClean="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sz="4950" b="1" smtClean="0">
                <a:solidFill>
                  <a:srgbClr val="002060"/>
                </a:solidFill>
                <a:latin typeface="Arial"/>
                <a:cs typeface="Arial"/>
              </a:rPr>
              <a:t>li</a:t>
            </a:r>
            <a:r>
              <a:rPr sz="4950" b="1" spc="5" smtClean="0">
                <a:solidFill>
                  <a:srgbClr val="002060"/>
                </a:solidFill>
                <a:latin typeface="Arial"/>
                <a:cs typeface="Arial"/>
              </a:rPr>
              <a:t>tà  </a:t>
            </a:r>
            <a:r>
              <a:rPr sz="4950" b="1" spc="5" dirty="0">
                <a:solidFill>
                  <a:srgbClr val="002060"/>
                </a:solidFill>
                <a:latin typeface="Arial"/>
                <a:cs typeface="Arial"/>
              </a:rPr>
              <a:t>animata </a:t>
            </a:r>
            <a:r>
              <a:rPr sz="4950" b="1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950" b="1" spc="5" dirty="0">
                <a:solidFill>
                  <a:srgbClr val="002060"/>
                </a:solidFill>
                <a:latin typeface="Arial"/>
                <a:cs typeface="Arial"/>
              </a:rPr>
              <a:t>dallo </a:t>
            </a:r>
            <a:r>
              <a:rPr sz="4950" b="1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950" b="1" spc="5" dirty="0">
                <a:solidFill>
                  <a:srgbClr val="002060"/>
                </a:solidFill>
                <a:latin typeface="Arial"/>
                <a:cs typeface="Arial"/>
              </a:rPr>
              <a:t>Spirito </a:t>
            </a:r>
            <a:r>
              <a:rPr sz="4950" b="1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950" b="1" spc="5" dirty="0">
                <a:solidFill>
                  <a:srgbClr val="002060"/>
                </a:solidFill>
                <a:latin typeface="Arial"/>
                <a:cs typeface="Arial"/>
              </a:rPr>
              <a:t>Santo</a:t>
            </a:r>
            <a:endParaRPr sz="4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700" y="806450"/>
            <a:ext cx="7180602" cy="7136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solidFill>
                  <a:srgbClr val="002060"/>
                </a:solidFill>
              </a:rPr>
              <a:t>essere</a:t>
            </a:r>
            <a:r>
              <a:rPr b="1" spc="-10" dirty="0">
                <a:solidFill>
                  <a:srgbClr val="002060"/>
                </a:solidFill>
              </a:rPr>
              <a:t> </a:t>
            </a:r>
            <a:r>
              <a:rPr b="1" dirty="0">
                <a:solidFill>
                  <a:srgbClr val="002060"/>
                </a:solidFill>
              </a:rPr>
              <a:t>docile</a:t>
            </a:r>
            <a:r>
              <a:rPr b="1" spc="-10" dirty="0">
                <a:solidFill>
                  <a:srgbClr val="002060"/>
                </a:solidFill>
              </a:rPr>
              <a:t> </a:t>
            </a:r>
            <a:r>
              <a:rPr b="1" dirty="0">
                <a:solidFill>
                  <a:srgbClr val="002060"/>
                </a:solidFill>
              </a:rPr>
              <a:t>allo</a:t>
            </a:r>
            <a:r>
              <a:rPr b="1" spc="-10" dirty="0">
                <a:solidFill>
                  <a:srgbClr val="002060"/>
                </a:solidFill>
              </a:rPr>
              <a:t> spirito..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0284" y="1919676"/>
            <a:ext cx="8339455" cy="39617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67030" marR="5080" indent="-354965">
              <a:lnSpc>
                <a:spcPts val="3929"/>
              </a:lnSpc>
              <a:spcBef>
                <a:spcPts val="265"/>
              </a:spcBef>
              <a:buFont typeface="Arial MT"/>
              <a:buChar char="•"/>
              <a:tabLst>
                <a:tab pos="462280" algn="l"/>
                <a:tab pos="462915" algn="l"/>
                <a:tab pos="3943350" algn="l"/>
              </a:tabLst>
            </a:pPr>
            <a:r>
              <a:rPr dirty="0"/>
              <a:t>	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alla </a:t>
            </a:r>
            <a:r>
              <a:rPr sz="3300" spc="-5" dirty="0">
                <a:solidFill>
                  <a:srgbClr val="C00000"/>
                </a:solidFill>
                <a:latin typeface="Calibri"/>
                <a:cs typeface="Calibri"/>
              </a:rPr>
              <a:t>riscoperta</a:t>
            </a:r>
            <a:r>
              <a:rPr sz="33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dello </a:t>
            </a:r>
            <a:r>
              <a:rPr sz="3300" spc="-5" dirty="0">
                <a:solidFill>
                  <a:srgbClr val="C00000"/>
                </a:solidFill>
                <a:latin typeface="Calibri"/>
                <a:cs typeface="Calibri"/>
              </a:rPr>
              <a:t>Spirito</a:t>
            </a:r>
            <a:r>
              <a:rPr sz="33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C00000"/>
                </a:solidFill>
                <a:latin typeface="Calibri"/>
                <a:cs typeface="Calibri"/>
              </a:rPr>
              <a:t>Santo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 in</a:t>
            </a:r>
            <a:r>
              <a:rPr sz="33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spc="-15" dirty="0">
                <a:solidFill>
                  <a:srgbClr val="C00000"/>
                </a:solidFill>
                <a:latin typeface="Calibri"/>
                <a:cs typeface="Calibri"/>
              </a:rPr>
              <a:t>vista</a:t>
            </a:r>
            <a:r>
              <a:rPr sz="33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di </a:t>
            </a:r>
            <a:r>
              <a:rPr sz="3300" spc="5" dirty="0">
                <a:solidFill>
                  <a:srgbClr val="C00000"/>
                </a:solidFill>
                <a:latin typeface="Calibri"/>
                <a:cs typeface="Calibri"/>
              </a:rPr>
              <a:t>un </a:t>
            </a:r>
            <a:r>
              <a:rPr sz="3300" spc="-7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C00000"/>
                </a:solidFill>
                <a:latin typeface="Calibri"/>
                <a:cs typeface="Calibri"/>
              </a:rPr>
              <a:t>nuovo</a:t>
            </a:r>
            <a:r>
              <a:rPr sz="33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C00000"/>
                </a:solidFill>
                <a:latin typeface="Calibri"/>
                <a:cs typeface="Calibri"/>
              </a:rPr>
              <a:t>rapporto</a:t>
            </a:r>
            <a:r>
              <a:rPr sz="33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C00000"/>
                </a:solidFill>
                <a:latin typeface="Calibri"/>
                <a:cs typeface="Calibri"/>
              </a:rPr>
              <a:t>con	</a:t>
            </a:r>
            <a:r>
              <a:rPr sz="3300" dirty="0">
                <a:solidFill>
                  <a:srgbClr val="C00000"/>
                </a:solidFill>
                <a:latin typeface="Calibri"/>
                <a:cs typeface="Calibri"/>
              </a:rPr>
              <a:t>Lui</a:t>
            </a:r>
            <a:endParaRPr sz="3300">
              <a:solidFill>
                <a:srgbClr val="C00000"/>
              </a:solidFill>
              <a:latin typeface="Calibri"/>
              <a:cs typeface="Calibri"/>
            </a:endParaRPr>
          </a:p>
          <a:p>
            <a:pPr marL="1058545">
              <a:lnSpc>
                <a:spcPct val="100000"/>
              </a:lnSpc>
              <a:spcBef>
                <a:spcPts val="750"/>
              </a:spcBef>
              <a:tabLst>
                <a:tab pos="3314700" algn="l"/>
              </a:tabLst>
            </a:pPr>
            <a:r>
              <a:rPr sz="3300" b="1" spc="-5" dirty="0">
                <a:solidFill>
                  <a:srgbClr val="002060"/>
                </a:solidFill>
                <a:latin typeface="Calibri"/>
                <a:cs typeface="Calibri"/>
              </a:rPr>
              <a:t>Riconoscere	</a:t>
            </a:r>
            <a:r>
              <a:rPr sz="3300" b="1" dirty="0">
                <a:solidFill>
                  <a:srgbClr val="002060"/>
                </a:solidFill>
                <a:latin typeface="Calibri"/>
                <a:cs typeface="Calibri"/>
              </a:rPr>
              <a:t>lo</a:t>
            </a:r>
            <a:r>
              <a:rPr sz="33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002060"/>
                </a:solidFill>
                <a:latin typeface="Calibri"/>
                <a:cs typeface="Calibri"/>
              </a:rPr>
              <a:t>Spirito</a:t>
            </a:r>
            <a:r>
              <a:rPr sz="33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002060"/>
                </a:solidFill>
                <a:latin typeface="Calibri"/>
                <a:cs typeface="Calibri"/>
              </a:rPr>
              <a:t>come….</a:t>
            </a:r>
            <a:endParaRPr sz="3300" b="1"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spc="5" dirty="0">
                <a:solidFill>
                  <a:srgbClr val="C00000"/>
                </a:solidFill>
                <a:latin typeface="Calibri"/>
                <a:cs typeface="Calibri"/>
              </a:rPr>
              <a:t>Guida</a:t>
            </a:r>
            <a:r>
              <a:rPr sz="33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3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C00000"/>
                </a:solidFill>
                <a:latin typeface="Calibri"/>
                <a:cs typeface="Calibri"/>
              </a:rPr>
              <a:t>Maestro</a:t>
            </a:r>
            <a:r>
              <a:rPr sz="33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C00000"/>
                </a:solidFill>
                <a:latin typeface="Calibri"/>
                <a:cs typeface="Calibri"/>
              </a:rPr>
              <a:t>interiore</a:t>
            </a:r>
            <a:endParaRPr sz="33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spc="-20" dirty="0">
                <a:solidFill>
                  <a:srgbClr val="C00000"/>
                </a:solidFill>
                <a:latin typeface="Calibri"/>
                <a:cs typeface="Calibri"/>
              </a:rPr>
              <a:t>vero</a:t>
            </a:r>
            <a:r>
              <a:rPr sz="33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20" dirty="0">
                <a:solidFill>
                  <a:srgbClr val="C00000"/>
                </a:solidFill>
                <a:latin typeface="Calibri"/>
                <a:cs typeface="Calibri"/>
              </a:rPr>
              <a:t>formatore</a:t>
            </a:r>
            <a:endParaRPr sz="33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367030" marR="492125" indent="-35496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Colui </a:t>
            </a:r>
            <a:r>
              <a:rPr sz="3300" b="1" spc="5" dirty="0">
                <a:solidFill>
                  <a:srgbClr val="C00000"/>
                </a:solidFill>
                <a:latin typeface="Calibri"/>
                <a:cs typeface="Calibri"/>
              </a:rPr>
              <a:t>che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C00000"/>
                </a:solidFill>
                <a:latin typeface="Calibri"/>
                <a:cs typeface="Calibri"/>
              </a:rPr>
              <a:t>aiuta</a:t>
            </a:r>
            <a:r>
              <a:rPr sz="33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la </a:t>
            </a:r>
            <a:r>
              <a:rPr sz="3300" b="1" spc="-15" dirty="0">
                <a:solidFill>
                  <a:srgbClr val="C00000"/>
                </a:solidFill>
                <a:latin typeface="Calibri"/>
                <a:cs typeface="Calibri"/>
              </a:rPr>
              <a:t>conversione</a:t>
            </a:r>
            <a:r>
              <a:rPr sz="3300" b="1" spc="5" dirty="0">
                <a:solidFill>
                  <a:srgbClr val="C00000"/>
                </a:solidFill>
                <a:latin typeface="Calibri"/>
                <a:cs typeface="Calibri"/>
              </a:rPr>
              <a:t> e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15" dirty="0">
                <a:solidFill>
                  <a:srgbClr val="C00000"/>
                </a:solidFill>
                <a:latin typeface="Calibri"/>
                <a:cs typeface="Calibri"/>
              </a:rPr>
              <a:t>permette</a:t>
            </a:r>
            <a:r>
              <a:rPr sz="33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di </a:t>
            </a:r>
            <a:r>
              <a:rPr sz="3300" b="1" spc="-7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C00000"/>
                </a:solidFill>
                <a:latin typeface="Calibri"/>
                <a:cs typeface="Calibri"/>
              </a:rPr>
              <a:t>essere </a:t>
            </a:r>
            <a:r>
              <a:rPr sz="3300" b="1" spc="-20" dirty="0">
                <a:solidFill>
                  <a:srgbClr val="C00000"/>
                </a:solidFill>
                <a:latin typeface="Calibri"/>
                <a:cs typeface="Calibri"/>
              </a:rPr>
              <a:t>efficace</a:t>
            </a:r>
            <a:r>
              <a:rPr sz="33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300" b="1" spc="-5" dirty="0">
                <a:solidFill>
                  <a:srgbClr val="C00000"/>
                </a:solidFill>
                <a:latin typeface="Calibri"/>
                <a:cs typeface="Calibri"/>
              </a:rPr>
              <a:t>testimone</a:t>
            </a:r>
            <a:endParaRPr sz="3300" b="1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700" y="349250"/>
            <a:ext cx="3512820" cy="10272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945"/>
              </a:lnSpc>
              <a:spcBef>
                <a:spcPts val="110"/>
              </a:spcBef>
            </a:pPr>
            <a:r>
              <a:rPr sz="3300" b="1" dirty="0">
                <a:solidFill>
                  <a:srgbClr val="002060"/>
                </a:solidFill>
                <a:latin typeface="Calibri"/>
                <a:cs typeface="Calibri"/>
              </a:rPr>
              <a:t>Imitando</a:t>
            </a:r>
            <a:endParaRPr sz="3300">
              <a:latin typeface="Calibri"/>
              <a:cs typeface="Calibri"/>
            </a:endParaRPr>
          </a:p>
          <a:p>
            <a:pPr marL="12700" marR="5080" indent="94615">
              <a:lnSpc>
                <a:spcPts val="4040"/>
              </a:lnSpc>
              <a:spcBef>
                <a:spcPts val="5"/>
              </a:spcBef>
            </a:pPr>
            <a:r>
              <a:rPr sz="3300" b="1" spc="5" dirty="0">
                <a:solidFill>
                  <a:srgbClr val="002060"/>
                </a:solidFill>
                <a:latin typeface="Calibri"/>
                <a:cs typeface="Calibri"/>
              </a:rPr>
              <a:t>La</a:t>
            </a:r>
            <a:r>
              <a:rPr sz="33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300" b="1" spc="-30" dirty="0">
                <a:solidFill>
                  <a:srgbClr val="002060"/>
                </a:solidFill>
                <a:latin typeface="Calibri"/>
                <a:cs typeface="Calibri"/>
              </a:rPr>
              <a:t>Vergine</a:t>
            </a:r>
            <a:r>
              <a:rPr sz="33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300" b="1">
                <a:solidFill>
                  <a:srgbClr val="002060"/>
                </a:solidFill>
                <a:latin typeface="Calibri"/>
                <a:cs typeface="Calibri"/>
              </a:rPr>
              <a:t>Maria</a:t>
            </a:r>
            <a:r>
              <a:rPr sz="3300" b="1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4900" y="730250"/>
            <a:ext cx="2773045" cy="7854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48590">
              <a:lnSpc>
                <a:spcPct val="102099"/>
              </a:lnSpc>
              <a:spcBef>
                <a:spcPts val="70"/>
              </a:spcBef>
            </a:pPr>
            <a:r>
              <a:rPr sz="2450" spc="15" dirty="0">
                <a:solidFill>
                  <a:srgbClr val="FF0000"/>
                </a:solidFill>
                <a:latin typeface="Calibri"/>
                <a:cs typeface="Calibri"/>
              </a:rPr>
              <a:t>Maria è </a:t>
            </a:r>
            <a:r>
              <a:rPr sz="2450" spc="10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450" dirty="0">
                <a:solidFill>
                  <a:srgbClr val="FF0000"/>
                </a:solidFill>
                <a:latin typeface="Calibri"/>
                <a:cs typeface="Calibri"/>
              </a:rPr>
              <a:t>stella </a:t>
            </a:r>
            <a:r>
              <a:rPr sz="24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FF0000"/>
                </a:solidFill>
                <a:latin typeface="Calibri"/>
                <a:cs typeface="Calibri"/>
              </a:rPr>
              <a:t>dell’evangelizzazione</a:t>
            </a:r>
            <a:r>
              <a:rPr sz="2450" spc="-5" dirty="0">
                <a:latin typeface="Calibri"/>
                <a:cs typeface="Calibri"/>
              </a:rPr>
              <a:t>: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900" y="1949450"/>
            <a:ext cx="4221480" cy="3292761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50" b="1" spc="15" dirty="0">
                <a:solidFill>
                  <a:srgbClr val="C00000"/>
                </a:solidFill>
                <a:latin typeface="Calibri"/>
                <a:cs typeface="Calibri"/>
              </a:rPr>
              <a:t>Modello</a:t>
            </a:r>
            <a:r>
              <a:rPr sz="245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b="1" spc="15" dirty="0">
                <a:solidFill>
                  <a:srgbClr val="C00000"/>
                </a:solidFill>
                <a:latin typeface="Calibri"/>
                <a:cs typeface="Calibri"/>
              </a:rPr>
              <a:t>da</a:t>
            </a:r>
            <a:r>
              <a:rPr sz="245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C00000"/>
                </a:solidFill>
                <a:latin typeface="Calibri"/>
                <a:cs typeface="Calibri"/>
              </a:rPr>
              <a:t>imitare:</a:t>
            </a:r>
            <a:endParaRPr sz="245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marR="5080" indent="213360">
              <a:lnSpc>
                <a:spcPct val="101200"/>
              </a:lnSpc>
              <a:spcBef>
                <a:spcPts val="625"/>
              </a:spcBef>
            </a:pPr>
            <a:r>
              <a:rPr sz="2450" spc="10" dirty="0">
                <a:solidFill>
                  <a:srgbClr val="C00000"/>
                </a:solidFill>
                <a:latin typeface="Calibri"/>
                <a:cs typeface="Calibri"/>
              </a:rPr>
              <a:t>divenendo</a:t>
            </a:r>
            <a:r>
              <a:rPr sz="245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C00000"/>
                </a:solidFill>
                <a:latin typeface="Calibri"/>
                <a:cs typeface="Calibri"/>
              </a:rPr>
              <a:t>strumento</a:t>
            </a:r>
            <a:r>
              <a:rPr sz="245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C00000"/>
                </a:solidFill>
                <a:latin typeface="Calibri"/>
                <a:cs typeface="Calibri"/>
              </a:rPr>
              <a:t>nelle</a:t>
            </a:r>
            <a:r>
              <a:rPr sz="245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spc="15" dirty="0">
                <a:solidFill>
                  <a:srgbClr val="C00000"/>
                </a:solidFill>
                <a:latin typeface="Calibri"/>
                <a:cs typeface="Calibri"/>
              </a:rPr>
              <a:t>sue </a:t>
            </a:r>
            <a:r>
              <a:rPr sz="2450" spc="-5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C00000"/>
                </a:solidFill>
                <a:latin typeface="Calibri"/>
                <a:cs typeface="Calibri"/>
              </a:rPr>
              <a:t>mani, capace di </a:t>
            </a:r>
            <a:r>
              <a:rPr sz="2450" dirty="0">
                <a:solidFill>
                  <a:srgbClr val="C00000"/>
                </a:solidFill>
                <a:latin typeface="Calibri"/>
                <a:cs typeface="Calibri"/>
              </a:rPr>
              <a:t>ascoltare </a:t>
            </a:r>
            <a:r>
              <a:rPr sz="2450" spc="5" dirty="0">
                <a:solidFill>
                  <a:srgbClr val="C00000"/>
                </a:solidFill>
                <a:latin typeface="Calibri"/>
                <a:cs typeface="Calibri"/>
              </a:rPr>
              <a:t>, </a:t>
            </a:r>
            <a:r>
              <a:rPr sz="245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C00000"/>
                </a:solidFill>
                <a:latin typeface="Calibri"/>
                <a:cs typeface="Calibri"/>
              </a:rPr>
              <a:t>meditare </a:t>
            </a:r>
            <a:r>
              <a:rPr sz="2450" spc="15" dirty="0">
                <a:solidFill>
                  <a:srgbClr val="C00000"/>
                </a:solidFill>
                <a:latin typeface="Calibri"/>
                <a:cs typeface="Calibri"/>
              </a:rPr>
              <a:t>e </a:t>
            </a:r>
            <a:r>
              <a:rPr sz="2450" spc="5" dirty="0">
                <a:solidFill>
                  <a:srgbClr val="C00000"/>
                </a:solidFill>
                <a:latin typeface="Calibri"/>
                <a:cs typeface="Calibri"/>
              </a:rPr>
              <a:t>essere </a:t>
            </a:r>
            <a:r>
              <a:rPr sz="2450" spc="10" dirty="0">
                <a:solidFill>
                  <a:srgbClr val="C00000"/>
                </a:solidFill>
                <a:latin typeface="Calibri"/>
                <a:cs typeface="Calibri"/>
              </a:rPr>
              <a:t>disponibili in </a:t>
            </a:r>
            <a:r>
              <a:rPr sz="2450" spc="15" dirty="0">
                <a:solidFill>
                  <a:srgbClr val="C00000"/>
                </a:solidFill>
                <a:latin typeface="Calibri"/>
                <a:cs typeface="Calibri"/>
              </a:rPr>
              <a:t> modo</a:t>
            </a:r>
            <a:r>
              <a:rPr sz="2450" dirty="0">
                <a:solidFill>
                  <a:srgbClr val="C00000"/>
                </a:solidFill>
                <a:latin typeface="Calibri"/>
                <a:cs typeface="Calibri"/>
              </a:rPr>
              <a:t> totale</a:t>
            </a:r>
            <a:endParaRPr sz="245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marR="58419" algn="just">
              <a:lnSpc>
                <a:spcPct val="100800"/>
              </a:lnSpc>
              <a:spcBef>
                <a:spcPts val="630"/>
              </a:spcBef>
            </a:pPr>
            <a:r>
              <a:rPr sz="2450" b="1" i="1" spc="-35" dirty="0">
                <a:solidFill>
                  <a:srgbClr val="C00000"/>
                </a:solidFill>
                <a:latin typeface="Calibri"/>
                <a:cs typeface="Calibri"/>
              </a:rPr>
              <a:t>L’umiltà </a:t>
            </a:r>
            <a:r>
              <a:rPr sz="2450" b="1" spc="5" dirty="0">
                <a:solidFill>
                  <a:srgbClr val="C00000"/>
                </a:solidFill>
                <a:latin typeface="Calibri"/>
                <a:cs typeface="Calibri"/>
              </a:rPr>
              <a:t>Il </a:t>
            </a:r>
            <a:r>
              <a:rPr sz="2450" b="1" i="1" spc="5" dirty="0">
                <a:solidFill>
                  <a:srgbClr val="C00000"/>
                </a:solidFill>
                <a:latin typeface="Calibri"/>
                <a:cs typeface="Calibri"/>
              </a:rPr>
              <a:t>coraggio, </a:t>
            </a:r>
            <a:r>
              <a:rPr sz="2450" b="1" spc="10" dirty="0">
                <a:solidFill>
                  <a:srgbClr val="C00000"/>
                </a:solidFill>
                <a:latin typeface="Calibri"/>
                <a:cs typeface="Calibri"/>
              </a:rPr>
              <a:t>la </a:t>
            </a:r>
            <a:r>
              <a:rPr sz="2450" b="1" i="1" spc="10" dirty="0">
                <a:solidFill>
                  <a:srgbClr val="C00000"/>
                </a:solidFill>
                <a:latin typeface="Calibri"/>
                <a:cs typeface="Calibri"/>
              </a:rPr>
              <a:t>ﬁducia</a:t>
            </a:r>
            <a:r>
              <a:rPr sz="2450" spc="10" dirty="0">
                <a:latin typeface="Calibri"/>
                <a:cs typeface="Calibri"/>
              </a:rPr>
              <a:t>, </a:t>
            </a:r>
            <a:r>
              <a:rPr sz="2450" spc="10" dirty="0">
                <a:solidFill>
                  <a:srgbClr val="C00000"/>
                </a:solidFill>
                <a:latin typeface="Calibri"/>
                <a:cs typeface="Calibri"/>
              </a:rPr>
              <a:t>la </a:t>
            </a:r>
            <a:r>
              <a:rPr sz="245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i="1" spc="5" dirty="0">
                <a:solidFill>
                  <a:srgbClr val="C00000"/>
                </a:solidFill>
                <a:latin typeface="Calibri"/>
                <a:cs typeface="Calibri"/>
              </a:rPr>
              <a:t>speranza </a:t>
            </a:r>
            <a:r>
              <a:rPr sz="2450" spc="15" dirty="0">
                <a:solidFill>
                  <a:srgbClr val="C00000"/>
                </a:solidFill>
                <a:latin typeface="Calibri"/>
                <a:cs typeface="Calibri"/>
              </a:rPr>
              <a:t>sono</a:t>
            </a:r>
            <a:r>
              <a:rPr sz="245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C00000"/>
                </a:solidFill>
                <a:latin typeface="Calibri"/>
                <a:cs typeface="Calibri"/>
              </a:rPr>
              <a:t>tra </a:t>
            </a:r>
            <a:r>
              <a:rPr sz="2450" spc="10" dirty="0">
                <a:solidFill>
                  <a:srgbClr val="C00000"/>
                </a:solidFill>
                <a:latin typeface="Calibri"/>
                <a:cs typeface="Calibri"/>
              </a:rPr>
              <a:t>le prime virtù </a:t>
            </a:r>
            <a:r>
              <a:rPr sz="2450" spc="-5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spc="10" dirty="0">
                <a:solidFill>
                  <a:srgbClr val="C00000"/>
                </a:solidFill>
                <a:latin typeface="Calibri"/>
                <a:cs typeface="Calibri"/>
              </a:rPr>
              <a:t>di</a:t>
            </a:r>
            <a:r>
              <a:rPr sz="24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50" spc="10">
                <a:solidFill>
                  <a:srgbClr val="C00000"/>
                </a:solidFill>
                <a:latin typeface="Calibri"/>
                <a:cs typeface="Calibri"/>
              </a:rPr>
              <a:t>ogni</a:t>
            </a:r>
            <a:r>
              <a:rPr sz="245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it-IT" sz="2450" spc="-5" dirty="0" smtClean="0">
                <a:solidFill>
                  <a:srgbClr val="C00000"/>
                </a:solidFill>
                <a:latin typeface="Calibri"/>
                <a:cs typeface="Calibri"/>
              </a:rPr>
              <a:t>educatore</a:t>
            </a:r>
            <a:endParaRPr sz="245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ook Antiqua" pitchFamily="18" charset="0"/>
                <a:cs typeface="Book Antiqua" pitchFamily="18" charset="0"/>
              </a:rPr>
              <a:t>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31900" y="65405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 dirty="0" smtClean="0">
                <a:solidFill>
                  <a:srgbClr val="C00000"/>
                </a:solidFill>
                <a:latin typeface="Arial" pitchFamily="34" charset="0"/>
                <a:ea typeface="Book Antiqua" pitchFamily="18" charset="0"/>
                <a:cs typeface="Book Antiqua" pitchFamily="18" charset="0"/>
              </a:rPr>
              <a:t>2. Identità dell’Educatore</a:t>
            </a:r>
            <a:endParaRPr lang="it-IT" sz="4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74700" y="1873250"/>
            <a:ext cx="922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  <a:latin typeface="Arial" pitchFamily="34" charset="0"/>
                <a:ea typeface="Book Antiqua" pitchFamily="18" charset="0"/>
                <a:cs typeface="Book Antiqua" pitchFamily="18" charset="0"/>
              </a:rPr>
              <a:t>L’educatore</a:t>
            </a:r>
            <a:r>
              <a:rPr lang="it-IT" sz="3600" b="1" dirty="0" smtClean="0">
                <a:solidFill>
                  <a:srgbClr val="7030A0"/>
                </a:solidFill>
                <a:latin typeface="Arial" pitchFamily="34" charset="0"/>
                <a:ea typeface="Book Antiqua" pitchFamily="18" charset="0"/>
                <a:cs typeface="Book Antiqua" pitchFamily="18" charset="0"/>
              </a:rPr>
              <a:t> </a:t>
            </a:r>
          </a:p>
          <a:p>
            <a:r>
              <a:rPr lang="it-IT" sz="3600" b="1" dirty="0" smtClean="0">
                <a:solidFill>
                  <a:srgbClr val="7030A0"/>
                </a:solidFill>
                <a:latin typeface="Arial" pitchFamily="34" charset="0"/>
                <a:ea typeface="Book Antiqua" pitchFamily="18" charset="0"/>
                <a:cs typeface="Book Antiqua" pitchFamily="18" charset="0"/>
              </a:rPr>
              <a:t>risponde alla chiamata del Signore in virtù del </a:t>
            </a:r>
            <a:r>
              <a:rPr lang="it-IT" sz="3600" b="1" dirty="0" smtClean="0">
                <a:solidFill>
                  <a:srgbClr val="C00000"/>
                </a:solidFill>
                <a:latin typeface="Arial" pitchFamily="34" charset="0"/>
                <a:ea typeface="Book Antiqua" pitchFamily="18" charset="0"/>
                <a:cs typeface="Book Antiqua" pitchFamily="18" charset="0"/>
              </a:rPr>
              <a:t>proprio battesimo</a:t>
            </a:r>
            <a:r>
              <a:rPr lang="it-IT" sz="3600" b="1" dirty="0" smtClean="0">
                <a:solidFill>
                  <a:srgbClr val="7030A0"/>
                </a:solidFill>
                <a:latin typeface="Arial" pitchFamily="34" charset="0"/>
                <a:ea typeface="Book Antiqua" pitchFamily="18" charset="0"/>
                <a:cs typeface="Book Antiqua" pitchFamily="18" charset="0"/>
              </a:rPr>
              <a:t>, e </a:t>
            </a:r>
          </a:p>
          <a:p>
            <a:r>
              <a:rPr lang="it-IT" sz="3600" b="1" dirty="0" smtClean="0">
                <a:solidFill>
                  <a:srgbClr val="7030A0"/>
                </a:solidFill>
                <a:latin typeface="Arial" pitchFamily="34" charset="0"/>
                <a:ea typeface="Book Antiqua" pitchFamily="18" charset="0"/>
                <a:cs typeface="Book Antiqua" pitchFamily="18" charset="0"/>
              </a:rPr>
              <a:t>così diventa </a:t>
            </a:r>
          </a:p>
          <a:p>
            <a:r>
              <a:rPr lang="it-IT" sz="4800" b="1" dirty="0" smtClean="0">
                <a:solidFill>
                  <a:srgbClr val="FF0000"/>
                </a:solidFill>
                <a:latin typeface="Arial" pitchFamily="34" charset="0"/>
                <a:ea typeface="Book Antiqua" pitchFamily="18" charset="0"/>
                <a:cs typeface="Book Antiqua" pitchFamily="18" charset="0"/>
              </a:rPr>
              <a:t>           segno</a:t>
            </a:r>
            <a:r>
              <a:rPr lang="it-IT" sz="3600" b="1" dirty="0" smtClean="0">
                <a:solidFill>
                  <a:srgbClr val="C00000"/>
                </a:solidFill>
                <a:latin typeface="Arial" pitchFamily="34" charset="0"/>
                <a:ea typeface="Book Antiqua" pitchFamily="18" charset="0"/>
                <a:cs typeface="Book Antiqua" pitchFamily="18" charset="0"/>
              </a:rPr>
              <a:t> e </a:t>
            </a:r>
            <a:r>
              <a:rPr lang="it-IT" sz="4400" b="1" dirty="0" smtClean="0">
                <a:solidFill>
                  <a:srgbClr val="C00000"/>
                </a:solidFill>
                <a:latin typeface="Arial" pitchFamily="34" charset="0"/>
                <a:ea typeface="Book Antiqua" pitchFamily="18" charset="0"/>
                <a:cs typeface="Book Antiqua" pitchFamily="18" charset="0"/>
              </a:rPr>
              <a:t>strumento </a:t>
            </a:r>
          </a:p>
          <a:p>
            <a:r>
              <a:rPr lang="it-IT" sz="3600" b="1" dirty="0" smtClean="0">
                <a:solidFill>
                  <a:srgbClr val="7030A0"/>
                </a:solidFill>
                <a:latin typeface="Arial" pitchFamily="34" charset="0"/>
                <a:ea typeface="Book Antiqua" pitchFamily="18" charset="0"/>
                <a:cs typeface="Book Antiqua" pitchFamily="18" charset="0"/>
              </a:rPr>
              <a:t>di cui il Padre si serve per manifestare il suo regno</a:t>
            </a:r>
            <a:endParaRPr lang="it-IT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55700" y="577850"/>
            <a:ext cx="85344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it-IT" sz="2800" b="1" dirty="0" smtClean="0">
                <a:solidFill>
                  <a:srgbClr val="C00000"/>
                </a:solidFill>
              </a:rPr>
              <a:t>  </a:t>
            </a:r>
            <a:r>
              <a:rPr lang="it-IT" sz="3600" b="1" dirty="0" smtClean="0">
                <a:solidFill>
                  <a:srgbClr val="C00000"/>
                </a:solidFill>
              </a:rPr>
              <a:t>Segno di Dio </a:t>
            </a:r>
            <a:r>
              <a:rPr lang="it-IT" sz="2800" dirty="0" smtClean="0">
                <a:solidFill>
                  <a:srgbClr val="C00000"/>
                </a:solidFill>
              </a:rPr>
              <a:t>:    </a:t>
            </a:r>
            <a:r>
              <a:rPr lang="it-IT" sz="3600" b="1" dirty="0" smtClean="0">
                <a:solidFill>
                  <a:srgbClr val="7030A0"/>
                </a:solidFill>
              </a:rPr>
              <a:t>Grande educatore</a:t>
            </a:r>
          </a:p>
          <a:p>
            <a:pPr lvl="0"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C00000"/>
                </a:solidFill>
              </a:rPr>
              <a:t>Dio è il grande educatore </a:t>
            </a:r>
            <a:r>
              <a:rPr lang="it-IT" sz="2800" dirty="0" smtClean="0">
                <a:solidFill>
                  <a:srgbClr val="C00000"/>
                </a:solidFill>
              </a:rPr>
              <a:t>e manifesta la sua educazione in Cristo Gesù</a:t>
            </a:r>
          </a:p>
          <a:p>
            <a:pPr lvl="0"/>
            <a:r>
              <a:rPr lang="it-IT" sz="2800" b="1" dirty="0" smtClean="0">
                <a:solidFill>
                  <a:srgbClr val="C00000"/>
                </a:solidFill>
              </a:rPr>
              <a:t>Anche i Vangeli </a:t>
            </a:r>
            <a:r>
              <a:rPr lang="it-IT" sz="2800" dirty="0" smtClean="0">
                <a:solidFill>
                  <a:srgbClr val="C00000"/>
                </a:solidFill>
              </a:rPr>
              <a:t>sono un itinerario articolato formativo: </a:t>
            </a:r>
          </a:p>
          <a:p>
            <a:pPr lvl="0"/>
            <a:r>
              <a:rPr lang="it-IT" sz="2800" dirty="0" smtClean="0">
                <a:solidFill>
                  <a:srgbClr val="C00000"/>
                </a:solidFill>
              </a:rPr>
              <a:t>	</a:t>
            </a:r>
            <a:r>
              <a:rPr lang="it-IT" sz="2800" b="1" dirty="0" err="1" smtClean="0">
                <a:solidFill>
                  <a:srgbClr val="C00000"/>
                </a:solidFill>
              </a:rPr>
              <a:t>Marco-catecumen</a:t>
            </a:r>
            <a:r>
              <a:rPr lang="it-IT" sz="2800" dirty="0" err="1" smtClean="0">
                <a:solidFill>
                  <a:srgbClr val="C00000"/>
                </a:solidFill>
              </a:rPr>
              <a:t>i</a:t>
            </a:r>
            <a:r>
              <a:rPr lang="it-IT" sz="2800" dirty="0" smtClean="0">
                <a:solidFill>
                  <a:srgbClr val="C00000"/>
                </a:solidFill>
              </a:rPr>
              <a:t>; </a:t>
            </a:r>
            <a:r>
              <a:rPr lang="it-IT" sz="2800" b="1" dirty="0" err="1" smtClean="0">
                <a:solidFill>
                  <a:srgbClr val="7030A0"/>
                </a:solidFill>
              </a:rPr>
              <a:t>Matteo-nuovi</a:t>
            </a:r>
            <a:r>
              <a:rPr lang="it-IT" sz="2800" b="1" dirty="0" smtClean="0">
                <a:solidFill>
                  <a:srgbClr val="7030A0"/>
                </a:solidFill>
              </a:rPr>
              <a:t> discepoli</a:t>
            </a:r>
            <a:r>
              <a:rPr lang="it-IT" sz="2800" dirty="0" smtClean="0">
                <a:solidFill>
                  <a:srgbClr val="C00000"/>
                </a:solidFill>
              </a:rPr>
              <a:t>; </a:t>
            </a:r>
          </a:p>
          <a:p>
            <a:pPr lvl="0"/>
            <a:r>
              <a:rPr lang="it-IT" sz="2800" b="1" dirty="0" err="1" smtClean="0">
                <a:solidFill>
                  <a:srgbClr val="C00000"/>
                </a:solidFill>
              </a:rPr>
              <a:t>Luca-nuovi</a:t>
            </a:r>
            <a:r>
              <a:rPr lang="it-IT" sz="2800" b="1" dirty="0" smtClean="0">
                <a:solidFill>
                  <a:srgbClr val="C00000"/>
                </a:solidFill>
              </a:rPr>
              <a:t> evangelizzatori</a:t>
            </a:r>
            <a:r>
              <a:rPr lang="it-IT" sz="2800" dirty="0" smtClean="0">
                <a:solidFill>
                  <a:srgbClr val="C00000"/>
                </a:solidFill>
              </a:rPr>
              <a:t>;   </a:t>
            </a:r>
          </a:p>
          <a:p>
            <a:pPr lvl="0"/>
            <a:r>
              <a:rPr lang="it-IT" sz="2800" b="1" dirty="0" smtClean="0">
                <a:solidFill>
                  <a:srgbClr val="C00000"/>
                </a:solidFill>
              </a:rPr>
              <a:t>                    </a:t>
            </a:r>
            <a:r>
              <a:rPr lang="it-IT" sz="2800" b="1" dirty="0" err="1" smtClean="0">
                <a:solidFill>
                  <a:srgbClr val="7030A0"/>
                </a:solidFill>
              </a:rPr>
              <a:t>Giovanni-nuovi</a:t>
            </a:r>
            <a:r>
              <a:rPr lang="it-IT" sz="2800" dirty="0" smtClean="0">
                <a:solidFill>
                  <a:srgbClr val="C00000"/>
                </a:solidFill>
              </a:rPr>
              <a:t> responsabili della comunità.</a:t>
            </a:r>
          </a:p>
          <a:p>
            <a:pPr lvl="0"/>
            <a:r>
              <a:rPr lang="it-IT" sz="2800" b="1" dirty="0" smtClean="0">
                <a:solidFill>
                  <a:srgbClr val="7030A0"/>
                </a:solidFill>
              </a:rPr>
              <a:t>Il primo segno di educazione </a:t>
            </a:r>
            <a:r>
              <a:rPr lang="it-IT" sz="2800" dirty="0" smtClean="0">
                <a:solidFill>
                  <a:srgbClr val="C00000"/>
                </a:solidFill>
              </a:rPr>
              <a:t>di Gesù ai discepoli è formare la vita comunitaria.</a:t>
            </a:r>
          </a:p>
          <a:p>
            <a:pPr lvl="0"/>
            <a:r>
              <a:rPr lang="it-IT" sz="2800" b="1" dirty="0" smtClean="0">
                <a:solidFill>
                  <a:srgbClr val="7030A0"/>
                </a:solidFill>
              </a:rPr>
              <a:t>Li Chiamò per stare con Lui</a:t>
            </a:r>
            <a:r>
              <a:rPr lang="it-IT" sz="2800" dirty="0" smtClean="0">
                <a:solidFill>
                  <a:srgbClr val="C00000"/>
                </a:solidFill>
              </a:rPr>
              <a:t>: </a:t>
            </a:r>
          </a:p>
          <a:p>
            <a:pPr lvl="0"/>
            <a:r>
              <a:rPr lang="it-IT" sz="4400" b="1" dirty="0" smtClean="0">
                <a:solidFill>
                  <a:srgbClr val="C00000"/>
                </a:solidFill>
              </a:rPr>
              <a:t>Educare </a:t>
            </a:r>
            <a:r>
              <a:rPr lang="it-IT" sz="2800" dirty="0" smtClean="0">
                <a:solidFill>
                  <a:srgbClr val="C00000"/>
                </a:solidFill>
              </a:rPr>
              <a:t>allora significa: </a:t>
            </a:r>
            <a:r>
              <a:rPr lang="it-IT" sz="2800" b="1" dirty="0" smtClean="0">
                <a:solidFill>
                  <a:srgbClr val="C00000"/>
                </a:solidFill>
              </a:rPr>
              <a:t>riconoscere la presenza di Dio che è Padre e Maestro.</a:t>
            </a:r>
          </a:p>
          <a:p>
            <a:pPr lvl="0"/>
            <a:r>
              <a:rPr lang="it-IT" sz="2800" dirty="0" smtClean="0">
                <a:solidFill>
                  <a:srgbClr val="C00000"/>
                </a:solidFill>
              </a:rPr>
              <a:t>Gli educatori quindi sono alleati di Dio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98500" y="882650"/>
            <a:ext cx="8839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it-IT" sz="4400" b="1" dirty="0" smtClean="0">
                <a:solidFill>
                  <a:srgbClr val="C00000"/>
                </a:solidFill>
              </a:rPr>
              <a:t>Segno della comunità educante</a:t>
            </a:r>
            <a:r>
              <a:rPr lang="it-IT" sz="3200" dirty="0" smtClean="0">
                <a:solidFill>
                  <a:srgbClr val="C00000"/>
                </a:solidFill>
              </a:rPr>
              <a:t>:</a:t>
            </a:r>
          </a:p>
          <a:p>
            <a:pPr lvl="0"/>
            <a:endParaRPr lang="it-IT" sz="3200" dirty="0" smtClean="0">
              <a:solidFill>
                <a:srgbClr val="C00000"/>
              </a:solidFill>
            </a:endParaRPr>
          </a:p>
          <a:p>
            <a:pPr lvl="0"/>
            <a:r>
              <a:rPr lang="it-IT" sz="3600" b="1" dirty="0" smtClean="0">
                <a:solidFill>
                  <a:srgbClr val="7030A0"/>
                </a:solidFill>
              </a:rPr>
              <a:t>Educare:</a:t>
            </a:r>
            <a:r>
              <a:rPr lang="it-IT" sz="3200" dirty="0" smtClean="0">
                <a:solidFill>
                  <a:srgbClr val="C00000"/>
                </a:solidFill>
              </a:rPr>
              <a:t> </a:t>
            </a:r>
            <a:r>
              <a:rPr lang="it-IT" sz="3200" b="1" dirty="0" smtClean="0">
                <a:solidFill>
                  <a:srgbClr val="C00000"/>
                </a:solidFill>
              </a:rPr>
              <a:t>iniziare ogni battezzato a riconoscersi Figlio di Dio e  entrare nella comunità</a:t>
            </a:r>
          </a:p>
          <a:p>
            <a:pPr lvl="0"/>
            <a:r>
              <a:rPr lang="it-IT" sz="3200" b="1" dirty="0" smtClean="0">
                <a:solidFill>
                  <a:srgbClr val="7030A0"/>
                </a:solidFill>
              </a:rPr>
              <a:t>               </a:t>
            </a:r>
            <a:r>
              <a:rPr lang="it-IT" sz="4000" b="1" dirty="0" smtClean="0">
                <a:solidFill>
                  <a:srgbClr val="7030A0"/>
                </a:solidFill>
              </a:rPr>
              <a:t>La chiesa, la famiglia, la scuola </a:t>
            </a:r>
          </a:p>
          <a:p>
            <a:pPr lvl="0"/>
            <a:r>
              <a:rPr lang="it-IT" sz="3200" b="1" dirty="0" smtClean="0">
                <a:solidFill>
                  <a:srgbClr val="7030A0"/>
                </a:solidFill>
              </a:rPr>
              <a:t>  </a:t>
            </a:r>
            <a:r>
              <a:rPr lang="it-IT" sz="3200" dirty="0" smtClean="0">
                <a:solidFill>
                  <a:srgbClr val="C00000"/>
                </a:solidFill>
              </a:rPr>
              <a:t>sono soggetti educativi </a:t>
            </a:r>
          </a:p>
          <a:p>
            <a:pPr lvl="0"/>
            <a:r>
              <a:rPr lang="it-IT" sz="4000" b="1" dirty="0" smtClean="0">
                <a:solidFill>
                  <a:srgbClr val="C00000"/>
                </a:solidFill>
              </a:rPr>
              <a:t>La comunità </a:t>
            </a:r>
            <a:r>
              <a:rPr lang="it-IT" sz="3200" dirty="0" smtClean="0">
                <a:solidFill>
                  <a:srgbClr val="C00000"/>
                </a:solidFill>
              </a:rPr>
              <a:t>in quanto segno deve vivere quattro caratteristiche: </a:t>
            </a:r>
            <a:r>
              <a:rPr lang="it-IT" sz="3600" b="1" dirty="0" smtClean="0">
                <a:solidFill>
                  <a:srgbClr val="C00000"/>
                </a:solidFill>
              </a:rPr>
              <a:t>accoglienza, </a:t>
            </a:r>
            <a:r>
              <a:rPr lang="it-IT" sz="3600" b="1" dirty="0" smtClean="0">
                <a:solidFill>
                  <a:srgbClr val="7030A0"/>
                </a:solidFill>
              </a:rPr>
              <a:t>testimonianza, </a:t>
            </a:r>
            <a:r>
              <a:rPr lang="it-IT" sz="3600" b="1" dirty="0" smtClean="0">
                <a:solidFill>
                  <a:srgbClr val="C00000"/>
                </a:solidFill>
              </a:rPr>
              <a:t>evangelizzazione, </a:t>
            </a:r>
            <a:r>
              <a:rPr lang="it-IT" sz="3600" b="1" dirty="0" smtClean="0">
                <a:solidFill>
                  <a:srgbClr val="7030A0"/>
                </a:solidFill>
              </a:rPr>
              <a:t>celebrazione</a:t>
            </a:r>
            <a:r>
              <a:rPr lang="it-IT" sz="3600" b="1" dirty="0" smtClean="0">
                <a:solidFill>
                  <a:srgbClr val="C00000"/>
                </a:solidFill>
              </a:rPr>
              <a:t>.</a:t>
            </a:r>
            <a:endParaRPr lang="it-IT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0" y="730250"/>
            <a:ext cx="9296399" cy="6501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4000" b="1" spc="-5" dirty="0" smtClean="0">
                <a:solidFill>
                  <a:srgbClr val="CC0000"/>
                </a:solidFill>
                <a:latin typeface="Calibri"/>
                <a:cs typeface="Calibri"/>
              </a:rPr>
              <a:t>3. </a:t>
            </a:r>
            <a:r>
              <a:rPr sz="4000" b="1" spc="-5" smtClean="0">
                <a:solidFill>
                  <a:srgbClr val="CC0000"/>
                </a:solidFill>
                <a:latin typeface="Calibri"/>
                <a:cs typeface="Calibri"/>
              </a:rPr>
              <a:t>La</a:t>
            </a:r>
            <a:r>
              <a:rPr sz="4000" b="1" spc="-10" smtClean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000" b="1" spc="-15">
                <a:solidFill>
                  <a:srgbClr val="CC0000"/>
                </a:solidFill>
                <a:latin typeface="Calibri"/>
                <a:cs typeface="Calibri"/>
              </a:rPr>
              <a:t>spiritualità</a:t>
            </a:r>
            <a:r>
              <a:rPr sz="4000" b="1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000" b="1" spc="-10" smtClean="0">
                <a:solidFill>
                  <a:srgbClr val="CC0000"/>
                </a:solidFill>
                <a:latin typeface="Calibri"/>
                <a:cs typeface="Calibri"/>
              </a:rPr>
              <a:t>del</a:t>
            </a:r>
            <a:r>
              <a:rPr lang="it-IT" sz="4000" b="1" spc="-15" dirty="0" smtClean="0">
                <a:solidFill>
                  <a:srgbClr val="CC0000"/>
                </a:solidFill>
              </a:rPr>
              <a:t>l’educatore</a:t>
            </a:r>
            <a:r>
              <a:rPr sz="4000" b="1" smtClean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CC0000"/>
                </a:solidFill>
                <a:latin typeface="Calibri"/>
                <a:cs typeface="Calibri"/>
              </a:rPr>
              <a:t>è</a:t>
            </a:r>
            <a:r>
              <a:rPr sz="4000" b="1" spc="1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4150" spc="-10" dirty="0">
                <a:solidFill>
                  <a:srgbClr val="CC0000"/>
                </a:solidFill>
              </a:rPr>
              <a:t>…</a:t>
            </a:r>
            <a:endParaRPr sz="41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100" y="1492250"/>
            <a:ext cx="9067800" cy="48712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291714" lvl="1" indent="-355600">
              <a:spcBef>
                <a:spcPts val="865"/>
              </a:spcBef>
              <a:buFont typeface="Arial" pitchFamily="34" charset="0"/>
              <a:buChar char="•"/>
              <a:tabLst>
                <a:tab pos="1833880" algn="l"/>
                <a:tab pos="1835150" algn="l"/>
              </a:tabLst>
            </a:pPr>
            <a:r>
              <a:rPr sz="3600" b="1" u="heavy" spc="5" dirty="0">
                <a:solidFill>
                  <a:srgbClr val="7030A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Una</a:t>
            </a:r>
            <a:r>
              <a:rPr sz="3600" b="1" u="heavy" spc="-15" dirty="0">
                <a:solidFill>
                  <a:srgbClr val="7030A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-10" dirty="0">
                <a:solidFill>
                  <a:srgbClr val="7030A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particolare </a:t>
            </a:r>
            <a:r>
              <a:rPr sz="3600" b="1" u="heavy" dirty="0">
                <a:solidFill>
                  <a:srgbClr val="7030A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esplicitazione</a:t>
            </a:r>
            <a:endParaRPr sz="3600" b="1">
              <a:solidFill>
                <a:srgbClr val="7030A0"/>
              </a:solidFill>
              <a:latin typeface="Calibri"/>
              <a:cs typeface="Calibri"/>
            </a:endParaRPr>
          </a:p>
          <a:p>
            <a:pPr marL="1944370">
              <a:lnSpc>
                <a:spcPct val="100000"/>
              </a:lnSpc>
              <a:spcBef>
                <a:spcPts val="770"/>
              </a:spcBef>
            </a:pPr>
            <a:r>
              <a:rPr sz="3600" b="1" u="heavy" smtClean="0">
                <a:solidFill>
                  <a:srgbClr val="7030A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della</a:t>
            </a:r>
            <a:r>
              <a:rPr sz="3600" b="1" u="heavy" spc="-20" smtClean="0">
                <a:solidFill>
                  <a:srgbClr val="7030A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>
                <a:solidFill>
                  <a:srgbClr val="7030A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spiritualità</a:t>
            </a:r>
            <a:r>
              <a:rPr sz="3600" b="1" u="heavy" spc="-20">
                <a:solidFill>
                  <a:srgbClr val="7030A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mtClean="0">
                <a:solidFill>
                  <a:srgbClr val="7030A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cristiana</a:t>
            </a:r>
            <a:r>
              <a:rPr sz="3600" u="heavy" smtClean="0">
                <a:solidFill>
                  <a:srgbClr val="7030A0"/>
                </a:solidFill>
                <a:uFill>
                  <a:solidFill>
                    <a:srgbClr val="D81E00"/>
                  </a:solidFill>
                </a:uFill>
                <a:latin typeface="Calibri"/>
                <a:cs typeface="Calibri"/>
              </a:rPr>
              <a:t>.</a:t>
            </a:r>
            <a:endParaRPr lang="it-IT" sz="3600" u="heavy" dirty="0" smtClean="0">
              <a:solidFill>
                <a:srgbClr val="7030A0"/>
              </a:solidFill>
              <a:uFill>
                <a:solidFill>
                  <a:srgbClr val="D81E00"/>
                </a:solidFill>
              </a:uFill>
              <a:latin typeface="Calibri"/>
              <a:cs typeface="Calibri"/>
            </a:endParaRPr>
          </a:p>
          <a:p>
            <a:pPr marL="1944370">
              <a:lnSpc>
                <a:spcPct val="100000"/>
              </a:lnSpc>
              <a:spcBef>
                <a:spcPts val="770"/>
              </a:spcBef>
            </a:pPr>
            <a:r>
              <a:rPr lang="it-IT" sz="3600" dirty="0" smtClean="0">
                <a:solidFill>
                  <a:srgbClr val="C00000"/>
                </a:solidFill>
              </a:rPr>
              <a:t>si realizza come </a:t>
            </a:r>
            <a:r>
              <a:rPr lang="it-IT" sz="3600" b="1" i="1" dirty="0" smtClean="0">
                <a:solidFill>
                  <a:srgbClr val="002060"/>
                </a:solidFill>
              </a:rPr>
              <a:t>dimensione permanente </a:t>
            </a:r>
            <a:r>
              <a:rPr lang="it-IT" sz="3600" dirty="0" smtClean="0">
                <a:solidFill>
                  <a:srgbClr val="C00000"/>
                </a:solidFill>
              </a:rPr>
              <a:t>che investe in modo unitario e coerente la sua persona, il suo agire promovendo una sintesi tra   </a:t>
            </a:r>
            <a:r>
              <a:rPr lang="it-IT" sz="6600" b="1" dirty="0" smtClean="0">
                <a:solidFill>
                  <a:srgbClr val="C00000"/>
                </a:solidFill>
              </a:rPr>
              <a:t>fede</a:t>
            </a:r>
            <a:r>
              <a:rPr lang="it-IT" sz="3600" b="1" dirty="0" smtClean="0">
                <a:solidFill>
                  <a:srgbClr val="7030A0"/>
                </a:solidFill>
              </a:rPr>
              <a:t> e </a:t>
            </a:r>
            <a:r>
              <a:rPr lang="it-IT" sz="8000" b="1" dirty="0" smtClean="0">
                <a:solidFill>
                  <a:srgbClr val="7030A0"/>
                </a:solidFill>
              </a:rPr>
              <a:t>vita</a:t>
            </a:r>
            <a:endParaRPr sz="8000" b="1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50900" y="425450"/>
            <a:ext cx="9144000" cy="7046929"/>
          </a:xfrm>
        </p:spPr>
        <p:txBody>
          <a:bodyPr/>
          <a:lstStyle/>
          <a:p>
            <a:pPr marL="367030" marR="5080" indent="-354965">
              <a:lnSpc>
                <a:spcPct val="102800"/>
              </a:lnSpc>
              <a:spcBef>
                <a:spcPts val="69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lang="it-IT" sz="4400" spc="-10" dirty="0" smtClean="0"/>
              <a:t>Deve</a:t>
            </a:r>
            <a:r>
              <a:rPr lang="it-IT" sz="4400" spc="-5" dirty="0" smtClean="0"/>
              <a:t> </a:t>
            </a:r>
            <a:r>
              <a:rPr lang="it-IT" sz="4400" spc="-15" dirty="0" smtClean="0"/>
              <a:t>maturare</a:t>
            </a:r>
            <a:r>
              <a:rPr lang="it-IT" sz="4400" dirty="0" smtClean="0"/>
              <a:t> </a:t>
            </a:r>
            <a:r>
              <a:rPr lang="it-IT" sz="4400" spc="5" dirty="0" smtClean="0"/>
              <a:t>una</a:t>
            </a:r>
            <a:r>
              <a:rPr lang="it-IT" sz="4400" dirty="0" smtClean="0"/>
              <a:t> </a:t>
            </a:r>
            <a:r>
              <a:rPr lang="it-IT" sz="4400" b="1" spc="-5" dirty="0" smtClean="0">
                <a:solidFill>
                  <a:srgbClr val="7030A0"/>
                </a:solidFill>
              </a:rPr>
              <a:t>spiritualità</a:t>
            </a:r>
            <a:r>
              <a:rPr lang="it-IT" sz="4400" b="1" dirty="0" smtClean="0">
                <a:solidFill>
                  <a:srgbClr val="7030A0"/>
                </a:solidFill>
              </a:rPr>
              <a:t> propria</a:t>
            </a:r>
            <a:r>
              <a:rPr lang="it-IT" sz="4400" b="1" spc="-5" dirty="0" smtClean="0">
                <a:solidFill>
                  <a:srgbClr val="7030A0"/>
                </a:solidFill>
              </a:rPr>
              <a:t> </a:t>
            </a:r>
            <a:r>
              <a:rPr lang="it-IT" sz="4400" spc="-5" dirty="0" smtClean="0"/>
              <a:t>perché </a:t>
            </a:r>
            <a:r>
              <a:rPr lang="it-IT" sz="4400" spc="-730" dirty="0" smtClean="0"/>
              <a:t> </a:t>
            </a:r>
            <a:r>
              <a:rPr lang="it-IT" sz="4400" dirty="0" smtClean="0"/>
              <a:t>compie</a:t>
            </a:r>
            <a:r>
              <a:rPr lang="it-IT" sz="4400" spc="-5" dirty="0" smtClean="0"/>
              <a:t> </a:t>
            </a:r>
            <a:r>
              <a:rPr lang="it-IT" sz="4400" spc="5" dirty="0" smtClean="0"/>
              <a:t>uno</a:t>
            </a:r>
            <a:r>
              <a:rPr lang="it-IT" sz="4400" spc="-5" dirty="0" smtClean="0"/>
              <a:t> </a:t>
            </a:r>
            <a:r>
              <a:rPr lang="it-IT" sz="4400" b="1" spc="-5" dirty="0" err="1" smtClean="0">
                <a:solidFill>
                  <a:srgbClr val="7030A0"/>
                </a:solidFill>
              </a:rPr>
              <a:t>speciﬁco</a:t>
            </a:r>
            <a:r>
              <a:rPr lang="it-IT" sz="4400" b="1" spc="-5" dirty="0" smtClean="0">
                <a:solidFill>
                  <a:srgbClr val="7030A0"/>
                </a:solidFill>
              </a:rPr>
              <a:t> </a:t>
            </a:r>
            <a:r>
              <a:rPr lang="it-IT" sz="4400" b="1" spc="5" dirty="0" smtClean="0">
                <a:solidFill>
                  <a:srgbClr val="7030A0"/>
                </a:solidFill>
              </a:rPr>
              <a:t>servizio</a:t>
            </a:r>
            <a:r>
              <a:rPr lang="it-IT" sz="4400" b="1" dirty="0" smtClean="0"/>
              <a:t> </a:t>
            </a:r>
            <a:r>
              <a:rPr lang="it-IT" sz="4400" dirty="0" smtClean="0"/>
              <a:t>nella</a:t>
            </a:r>
            <a:r>
              <a:rPr lang="it-IT" sz="4400" spc="-5" dirty="0" smtClean="0"/>
              <a:t> </a:t>
            </a:r>
            <a:r>
              <a:rPr lang="it-IT" sz="4400" spc="5" dirty="0" smtClean="0"/>
              <a:t>Chiesa.</a:t>
            </a:r>
            <a:endParaRPr lang="it-IT" sz="4400" dirty="0" smtClean="0"/>
          </a:p>
          <a:p>
            <a:pPr marL="367030" indent="-354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lang="it-IT" sz="4400" spc="-60" dirty="0" smtClean="0"/>
              <a:t>Tale</a:t>
            </a:r>
            <a:r>
              <a:rPr lang="it-IT" sz="4400" spc="-5" dirty="0" smtClean="0"/>
              <a:t> </a:t>
            </a:r>
            <a:r>
              <a:rPr lang="it-IT" sz="4400" spc="5" dirty="0" smtClean="0"/>
              <a:t>servizio</a:t>
            </a:r>
            <a:r>
              <a:rPr lang="it-IT" sz="4400" dirty="0" smtClean="0"/>
              <a:t> </a:t>
            </a:r>
            <a:r>
              <a:rPr lang="it-IT" sz="4400" spc="-5" dirty="0" smtClean="0"/>
              <a:t>come</a:t>
            </a:r>
            <a:r>
              <a:rPr lang="it-IT" sz="4400" dirty="0" smtClean="0"/>
              <a:t> ogni</a:t>
            </a:r>
            <a:r>
              <a:rPr lang="it-IT" sz="4400" spc="-5" dirty="0" smtClean="0"/>
              <a:t> </a:t>
            </a:r>
            <a:r>
              <a:rPr lang="it-IT" sz="4400" spc="-10" dirty="0" smtClean="0"/>
              <a:t>altro</a:t>
            </a:r>
            <a:r>
              <a:rPr lang="it-IT" sz="4400" dirty="0" smtClean="0"/>
              <a:t> nella </a:t>
            </a:r>
            <a:r>
              <a:rPr lang="it-IT" sz="4400" spc="5" dirty="0" smtClean="0"/>
              <a:t>Chiesa </a:t>
            </a:r>
            <a:r>
              <a:rPr lang="it-IT" sz="4400" b="1" spc="-5" dirty="0" smtClean="0">
                <a:solidFill>
                  <a:srgbClr val="7030A0"/>
                </a:solidFill>
              </a:rPr>
              <a:t>nasce </a:t>
            </a:r>
            <a:r>
              <a:rPr lang="it-IT" sz="4400" b="1" dirty="0" smtClean="0">
                <a:solidFill>
                  <a:srgbClr val="7030A0"/>
                </a:solidFill>
              </a:rPr>
              <a:t>da un dono</a:t>
            </a:r>
            <a:r>
              <a:rPr lang="it-IT" sz="4400" b="1" spc="5" dirty="0" smtClean="0">
                <a:solidFill>
                  <a:srgbClr val="7030A0"/>
                </a:solidFill>
              </a:rPr>
              <a:t> </a:t>
            </a:r>
            <a:r>
              <a:rPr lang="it-IT" sz="4400" dirty="0" smtClean="0"/>
              <a:t>dello </a:t>
            </a:r>
            <a:r>
              <a:rPr lang="it-IT" sz="4400" spc="-5" dirty="0" smtClean="0"/>
              <a:t>Spirito</a:t>
            </a:r>
            <a:r>
              <a:rPr lang="it-IT" sz="4400" dirty="0" smtClean="0"/>
              <a:t> </a:t>
            </a:r>
            <a:r>
              <a:rPr lang="it-IT" sz="4400" spc="-10" dirty="0" smtClean="0"/>
              <a:t>Santo</a:t>
            </a:r>
            <a:endParaRPr lang="it-IT" sz="4400" dirty="0" smtClean="0"/>
          </a:p>
          <a:p>
            <a:pPr marL="367030" marR="970915" indent="-354965">
              <a:lnSpc>
                <a:spcPct val="102800"/>
              </a:lnSpc>
              <a:spcBef>
                <a:spcPts val="655"/>
              </a:spcBef>
              <a:buFont typeface="Arial MT"/>
              <a:buChar char="•"/>
              <a:tabLst>
                <a:tab pos="367030" algn="l"/>
                <a:tab pos="367665" algn="l"/>
              </a:tabLst>
            </a:pPr>
            <a:r>
              <a:rPr lang="it-IT" sz="4400" dirty="0" smtClean="0"/>
              <a:t>Dipende </a:t>
            </a:r>
            <a:r>
              <a:rPr lang="it-IT" sz="4400" b="1" spc="-15" dirty="0" smtClean="0">
                <a:solidFill>
                  <a:srgbClr val="7030A0"/>
                </a:solidFill>
              </a:rPr>
              <a:t>costantemente </a:t>
            </a:r>
            <a:r>
              <a:rPr lang="it-IT" sz="4400" spc="-20" dirty="0" smtClean="0"/>
              <a:t>dall’azione</a:t>
            </a:r>
            <a:r>
              <a:rPr lang="it-IT" sz="4400" spc="-5" dirty="0" smtClean="0"/>
              <a:t> </a:t>
            </a:r>
            <a:r>
              <a:rPr lang="it-IT" sz="4400" dirty="0" smtClean="0"/>
              <a:t>dello </a:t>
            </a:r>
            <a:r>
              <a:rPr lang="it-IT" sz="4400" spc="-730" dirty="0" smtClean="0"/>
              <a:t> </a:t>
            </a:r>
            <a:r>
              <a:rPr lang="it-IT" sz="4400" spc="-5" dirty="0" smtClean="0"/>
              <a:t>Spirito </a:t>
            </a:r>
            <a:r>
              <a:rPr lang="it-IT" sz="4400" spc="-10" dirty="0" smtClean="0"/>
              <a:t>con</a:t>
            </a:r>
            <a:r>
              <a:rPr lang="it-IT" sz="4400" dirty="0" smtClean="0"/>
              <a:t> cui </a:t>
            </a:r>
            <a:r>
              <a:rPr lang="it-IT" sz="4400" spc="-10" dirty="0" smtClean="0"/>
              <a:t>deve</a:t>
            </a:r>
            <a:r>
              <a:rPr lang="it-IT" sz="4400" spc="-5" dirty="0" smtClean="0"/>
              <a:t> </a:t>
            </a:r>
            <a:r>
              <a:rPr lang="it-IT" sz="4400" spc="-10" dirty="0" smtClean="0"/>
              <a:t>collaborare</a:t>
            </a:r>
            <a:endParaRPr lang="it-IT" sz="4400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1310</Words>
  <Application>Microsoft Office PowerPoint</Application>
  <PresentationFormat>Personalizzato</PresentationFormat>
  <Paragraphs>259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Office Theme</vt:lpstr>
      <vt:lpstr>Diapositiva 1</vt:lpstr>
      <vt:lpstr>1. Formare un Educatore di qualità</vt:lpstr>
      <vt:lpstr>Diapositiva 3</vt:lpstr>
      <vt:lpstr>Diapositiva 4</vt:lpstr>
      <vt:lpstr>Diapositiva 5</vt:lpstr>
      <vt:lpstr>Diapositiva 6</vt:lpstr>
      <vt:lpstr>Diapositiva 7</vt:lpstr>
      <vt:lpstr>3. La spiritualità dell’educatore è …</vt:lpstr>
      <vt:lpstr>Diapositiva 9</vt:lpstr>
      <vt:lpstr>Diapositiva 10</vt:lpstr>
      <vt:lpstr>L’esigenza di una forte crescita spirituale</vt:lpstr>
      <vt:lpstr>Come si alimenta?</vt:lpstr>
      <vt:lpstr>Crescere nella “statura spirituale”</vt:lpstr>
      <vt:lpstr>L‘educazione allore  è…</vt:lpstr>
      <vt:lpstr>quindi la spiritualità dell’educatore  è …….</vt:lpstr>
      <vt:lpstr>SPIRITUALITA’</vt:lpstr>
      <vt:lpstr>1. Spiritualità del servizio</vt:lpstr>
      <vt:lpstr>Quali i pilastri della spiritualità?</vt:lpstr>
      <vt:lpstr>Salvezza prima vissuta  e poi testimoniata</vt:lpstr>
      <vt:lpstr>Cosa e Chi testimoniare?</vt:lpstr>
      <vt:lpstr>Educatore  come testimone  </vt:lpstr>
      <vt:lpstr>come Insegnante</vt:lpstr>
      <vt:lpstr>…come Educatore </vt:lpstr>
      <vt:lpstr>Diapositiva 24</vt:lpstr>
      <vt:lpstr>Apertura all’uomo….significa</vt:lpstr>
      <vt:lpstr>Diapositiva 26</vt:lpstr>
      <vt:lpstr>Cosa centra con la spiritualità?</vt:lpstr>
      <vt:lpstr>3. SPIRITUALITA’ ECCLESIALE</vt:lpstr>
      <vt:lpstr>E’ il Signore che chiama</vt:lpstr>
      <vt:lpstr>Il Signore Chi invita?</vt:lpstr>
      <vt:lpstr>Sviluppare una spiritualità  ecclesiale significa…</vt:lpstr>
      <vt:lpstr>Membro Attivo della Comunità Ecclesiale</vt:lpstr>
      <vt:lpstr>Tutto questo come si realizza?</vt:lpstr>
      <vt:lpstr>4. Spiritualità nutrita  nell’incontro  con Dio</vt:lpstr>
      <vt:lpstr>1. Dall’ascolto all’annuncio</vt:lpstr>
      <vt:lpstr>2. Perseverante nella preghiera  personale e comunitaria</vt:lpstr>
      <vt:lpstr>3. FORTE ESPERIENZA LITURGICO-SACRAMENTALE</vt:lpstr>
      <vt:lpstr>4.Vivere in continua conversione</vt:lpstr>
      <vt:lpstr>5 Vivere “EUCARISTICAMENTE”</vt:lpstr>
      <vt:lpstr>Diapositiva 40</vt:lpstr>
      <vt:lpstr>essere docile allo spirito..</vt:lpstr>
      <vt:lpstr>Imitando La Vergine Maria: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 "ESSERE" DEL CATECHISTA  E LA SUA "SPIRITUALITA’"</dc:title>
  <dc:creator>Direttore IRC</dc:creator>
  <cp:lastModifiedBy>Uff. IRC 1</cp:lastModifiedBy>
  <cp:revision>21</cp:revision>
  <dcterms:created xsi:type="dcterms:W3CDTF">2023-10-25T08:23:24Z</dcterms:created>
  <dcterms:modified xsi:type="dcterms:W3CDTF">2023-12-02T09:49:29Z</dcterms:modified>
</cp:coreProperties>
</file>