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50" r:id="rId1"/>
  </p:sldMasterIdLst>
  <p:notesMasterIdLst>
    <p:notesMasterId r:id="rId13"/>
  </p:notesMasterIdLst>
  <p:sldIdLst>
    <p:sldId id="325" r:id="rId2"/>
    <p:sldId id="340" r:id="rId3"/>
    <p:sldId id="341" r:id="rId4"/>
    <p:sldId id="342" r:id="rId5"/>
    <p:sldId id="304" r:id="rId6"/>
    <p:sldId id="346" r:id="rId7"/>
    <p:sldId id="347" r:id="rId8"/>
    <p:sldId id="339" r:id="rId9"/>
    <p:sldId id="343" r:id="rId10"/>
    <p:sldId id="344" r:id="rId11"/>
    <p:sldId id="34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0000"/>
    <a:srgbClr val="3A4DFF"/>
    <a:srgbClr val="000000"/>
    <a:srgbClr val="DC0A0A"/>
    <a:srgbClr val="B48E8E"/>
    <a:srgbClr val="65EB35"/>
    <a:srgbClr val="F32DCD"/>
    <a:srgbClr val="333333"/>
    <a:srgbClr val="5C5C5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76" autoAdjust="0"/>
  </p:normalViewPr>
  <p:slideViewPr>
    <p:cSldViewPr snapToObjects="1">
      <p:cViewPr>
        <p:scale>
          <a:sx n="70" d="100"/>
          <a:sy n="70" d="100"/>
        </p:scale>
        <p:origin x="-1572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F4C33-B97A-47E1-BE89-F5C8A1B957EE}" type="datetimeFigureOut">
              <a:rPr lang="it-IT" smtClean="0"/>
              <a:pPr/>
              <a:t>05/12/2023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F60A6-B042-4F1D-B1EC-AD1768FFCC9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1853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40A013-BB4C-490A-9C5B-E3110EA5105B}" type="slidenum">
              <a:rPr lang="it-IT" smtClean="0">
                <a:latin typeface="Tahoma" pitchFamily="34" charset="0"/>
              </a:rPr>
              <a:pPr/>
              <a:t>1</a:t>
            </a:fld>
            <a:endParaRPr lang="it-IT">
              <a:latin typeface="Tahoma" pitchFamily="34" charset="0"/>
            </a:endParaRPr>
          </a:p>
        </p:txBody>
      </p:sp>
      <p:sp>
        <p:nvSpPr>
          <p:cNvPr id="34821" name="Segnaposto piè di pagina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it-IT">
                <a:latin typeface="Tahoma" pitchFamily="34" charset="0"/>
              </a:rPr>
              <a:t>Arcidiocesi di Agrigento  Ufficio diocesano per la catechesi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F60A6-B042-4F1D-B1EC-AD1768FFCC9B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F60A6-B042-4F1D-B1EC-AD1768FFCC9B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F60A6-B042-4F1D-B1EC-AD1768FFCC9B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F60A6-B042-4F1D-B1EC-AD1768FFCC9B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7487-13CB-4823-B7E2-451418C423BF}" type="datetime1">
              <a:rPr lang="it-IT" smtClean="0"/>
              <a:pPr/>
              <a:t>05/12/2023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Diocesano per la Catechesi</a:t>
            </a: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7FC8623-5F58-4371-A756-B2F01088D9C7}" type="slidenum">
              <a:rPr lang="en-US" smtClean="0"/>
              <a:pPr/>
              <a:t>‹N›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09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BA6D-F690-41FA-914B-63A483DAA1DE}" type="datetime1">
              <a:rPr lang="it-IT" smtClean="0"/>
              <a:pPr/>
              <a:t>05/12/2023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Diocesano per la Catechesi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73DD948-C229-4360-ACF3-3C5E141EA89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20108293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BA6D-F690-41FA-914B-63A483DAA1DE}" type="datetime1">
              <a:rPr lang="it-IT" smtClean="0"/>
              <a:pPr/>
              <a:t>05/12/2023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Diocesano per la Catechesi</a:t>
            </a: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73DD948-C229-4360-ACF3-3C5E141EA89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77900794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BA6D-F690-41FA-914B-63A483DAA1DE}" type="datetime1">
              <a:rPr lang="it-IT" smtClean="0"/>
              <a:pPr/>
              <a:t>05/12/2023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Diocesano per la Catechesi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73DD948-C229-4360-ACF3-3C5E141EA89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46070004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BA6D-F690-41FA-914B-63A483DAA1DE}" type="datetime1">
              <a:rPr lang="it-IT" smtClean="0"/>
              <a:pPr/>
              <a:t>05/12/2023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Diocesano per la Catechesi</a:t>
            </a: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73DD948-C229-4360-ACF3-3C5E141EA89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954996545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BA6D-F690-41FA-914B-63A483DAA1DE}" type="datetime1">
              <a:rPr lang="it-IT" smtClean="0"/>
              <a:pPr/>
              <a:t>05/12/2023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Diocesano per la Catechesi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73DD948-C229-4360-ACF3-3C5E141EA89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72094567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7825-DE4A-4E9E-BCB7-145B95EA4A1D}" type="datetime1">
              <a:rPr lang="it-IT" smtClean="0"/>
              <a:pPr/>
              <a:t>05/12/2023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Diocesano per la Catechesi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9E60-073D-45E9-8E1F-C691871D407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63145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BA6D-F690-41FA-914B-63A483DAA1DE}" type="datetime1">
              <a:rPr lang="it-IT" smtClean="0"/>
              <a:pPr/>
              <a:t>05/12/2023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Diocesano per la Catechesi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D948-C229-4360-ACF3-3C5E141EA89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30196260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/>
          <a:lstStyle>
            <a:lvl1pPr marL="0" indent="0" algn="ctr"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 rtlCol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it-IT" noProof="0"/>
              <a:t>Fare clic sull'icona per inserire un'immagine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8C7D0B59-8682-4D88-B459-CBD503F4BBC6}" type="datetime1">
              <a:rPr lang="it-IT" smtClean="0"/>
              <a:pPr/>
              <a:t>05/12/2023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Ufficio Diocesano per la Catechesi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818433D-F096-411D-9FE3-03CB0175197F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4239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D21B-3FC5-4B45-9F21-B615B99E9F66}" type="datetime1">
              <a:rPr lang="it-IT" smtClean="0"/>
              <a:pPr/>
              <a:t>05/12/2023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Diocesano per la Catechesi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5907-A0EA-416F-929E-BB8E556F73E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594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891AB-3D6A-4BA5-9937-8C3237D45945}" type="datetime1">
              <a:rPr lang="it-IT" smtClean="0"/>
              <a:pPr/>
              <a:t>05/12/2023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Diocesano per la Catechesi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48DCECD-8B57-4871-84BF-72489EE985E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3802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BA6D-F690-41FA-914B-63A483DAA1DE}" type="datetime1">
              <a:rPr lang="it-IT" smtClean="0"/>
              <a:pPr/>
              <a:t>05/12/2023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Diocesano per la Catechesi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73DD948-C229-4360-ACF3-3C5E141EA89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36430830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88C3-0477-4910-AC7E-3E7A2E75E662}" type="datetime1">
              <a:rPr lang="it-IT" smtClean="0"/>
              <a:pPr/>
              <a:t>05/12/2023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Diocesano per la Catechesi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2B5353A-3309-4DAC-93F3-FE684606CE3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0404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09075-2F2E-4F0C-A063-0003D609EF23}" type="datetime1">
              <a:rPr lang="it-IT" smtClean="0"/>
              <a:pPr/>
              <a:t>05/12/2023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Diocesano per la Catechesi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30A2-A805-4B7E-9672-B9092BE01AA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94238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1BA6D-F690-41FA-914B-63A483DAA1DE}" type="datetime1">
              <a:rPr lang="it-IT" smtClean="0"/>
              <a:pPr/>
              <a:t>05/12/2023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Diocesano per la Catechesi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DD948-C229-4360-ACF3-3C5E141EA89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77667818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3E03-4666-4F73-A66A-DB5702F3049A}" type="datetime1">
              <a:rPr lang="it-IT" smtClean="0"/>
              <a:pPr/>
              <a:t>05/12/2023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Diocesano per la Catechesi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FC666-B87B-4CB3-AC35-407361F93C81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1566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0B360-CE74-479C-A99E-B7CE79EE2232}" type="datetime1">
              <a:rPr lang="it-IT" smtClean="0"/>
              <a:pPr/>
              <a:t>05/12/2023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Diocesano per la Catechesi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002EF7E-E2D5-472E-B057-148034EB1AB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5647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1BA6D-F690-41FA-914B-63A483DAA1DE}" type="datetime1">
              <a:rPr lang="it-IT" smtClean="0"/>
              <a:pPr/>
              <a:t>05/12/2023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Ufficio Diocesano per la Catechesi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73DD948-C229-4360-ACF3-3C5E141EA89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602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  <p:sldLayoutId id="2147484062" r:id="rId12"/>
    <p:sldLayoutId id="2147484063" r:id="rId13"/>
    <p:sldLayoutId id="2147484064" r:id="rId14"/>
    <p:sldLayoutId id="2147484065" r:id="rId15"/>
    <p:sldLayoutId id="2147484066" r:id="rId16"/>
    <p:sldLayoutId id="2147484067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91592F59-04AB-7624-ED34-9F473FB04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94493"/>
            <a:ext cx="6780064" cy="1090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="" xmlns:a16="http://schemas.microsoft.com/office/drawing/2014/main" id="{F370DFD7-9FA2-0B24-37BF-B0C2A3B010CF}"/>
              </a:ext>
            </a:extLst>
          </p:cNvPr>
          <p:cNvSpPr txBox="1"/>
          <p:nvPr/>
        </p:nvSpPr>
        <p:spPr>
          <a:xfrm>
            <a:off x="971600" y="3080421"/>
            <a:ext cx="72720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incontro </a:t>
            </a:r>
            <a:r>
              <a:rPr lang="it-IT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 </a:t>
            </a:r>
            <a:r>
              <a:rPr lang="it-IT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formazione</a:t>
            </a:r>
            <a:endParaRPr lang="it-IT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it-IT" sz="4000" b="1" dirty="0" smtClean="0">
                <a:solidFill>
                  <a:srgbClr val="FF0000"/>
                </a:solidFill>
              </a:rPr>
              <a:t>Insegnanti </a:t>
            </a:r>
            <a:r>
              <a:rPr lang="it-IT" sz="4000" b="1" dirty="0">
                <a:solidFill>
                  <a:srgbClr val="FF0000"/>
                </a:solidFill>
              </a:rPr>
              <a:t>di </a:t>
            </a:r>
            <a:r>
              <a:rPr lang="it-IT" sz="4000" b="1" dirty="0" smtClean="0">
                <a:solidFill>
                  <a:srgbClr val="FF0000"/>
                </a:solidFill>
              </a:rPr>
              <a:t>religione</a:t>
            </a:r>
          </a:p>
          <a:p>
            <a:pPr algn="ctr"/>
            <a:r>
              <a:rPr lang="it-IT" sz="4000" b="1" dirty="0" smtClean="0">
                <a:solidFill>
                  <a:srgbClr val="FF0000"/>
                </a:solidFill>
              </a:rPr>
              <a:t>Catechisti</a:t>
            </a:r>
          </a:p>
          <a:p>
            <a:pPr algn="ctr"/>
            <a:r>
              <a:rPr lang="it-IT" sz="4000" b="1" dirty="0" smtClean="0">
                <a:solidFill>
                  <a:srgbClr val="FF0000"/>
                </a:solidFill>
              </a:rPr>
              <a:t>Animatori P.G.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415E1CB5-D180-CE80-FA8A-043AE403D1A1}"/>
              </a:ext>
            </a:extLst>
          </p:cNvPr>
          <p:cNvSpPr txBox="1"/>
          <p:nvPr/>
        </p:nvSpPr>
        <p:spPr>
          <a:xfrm>
            <a:off x="971600" y="5708522"/>
            <a:ext cx="7776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i="1" dirty="0" smtClean="0">
                <a:solidFill>
                  <a:srgbClr val="7030A0"/>
                </a:solidFill>
              </a:rPr>
              <a:t>Preghiera</a:t>
            </a:r>
            <a:endParaRPr lang="it-IT" sz="4000" b="1" i="1" dirty="0">
              <a:solidFill>
                <a:srgbClr val="7030A0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41995C89-0A93-B492-B270-2AEBE80005DF}"/>
              </a:ext>
            </a:extLst>
          </p:cNvPr>
          <p:cNvSpPr txBox="1"/>
          <p:nvPr/>
        </p:nvSpPr>
        <p:spPr>
          <a:xfrm>
            <a:off x="611560" y="82916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546920" y="2387078"/>
            <a:ext cx="3868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Centro per l’evangelizzazione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10" name="Immagine 9" descr="logo arcidiocesi per curia_page-0001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763" t="39981" r="12724" b="39394"/>
          <a:stretch>
            <a:fillRect/>
          </a:stretch>
        </p:blipFill>
        <p:spPr>
          <a:xfrm>
            <a:off x="3747036" y="1484784"/>
            <a:ext cx="5000660" cy="108696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500034" y="457200"/>
            <a:ext cx="8286179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Padre nostro</a:t>
            </a:r>
            <a:endParaRPr kumimoji="0" lang="it-IT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Preghiera corale dell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it-IT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Adsum</a:t>
            </a:r>
            <a:endParaRPr kumimoji="0" lang="it-IT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Siamo qui dinanzi a te, o Spirito Santo: sentiamo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 peso </a:t>
            </a:r>
            <a:r>
              <a:rPr kumimoji="0" lang="it-IT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delle nostre debolezze, ma siamo tutti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riuniti nel tuo nome, </a:t>
            </a:r>
            <a:r>
              <a:rPr kumimoji="0" lang="it-IT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vieni a noi, </a:t>
            </a:r>
            <a:r>
              <a:rPr kumimoji="0" lang="it-IT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assistici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scendi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nei nostri cuori: </a:t>
            </a:r>
            <a:r>
              <a:rPr kumimoji="0" lang="it-IT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insegnaci tu ciò che dobbiamo fare,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mostraci tu il cammino </a:t>
            </a:r>
            <a:r>
              <a:rPr kumimoji="0" lang="it-IT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 seguire, compi tu stesso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quanto da noi richiedi. </a:t>
            </a:r>
            <a:r>
              <a:rPr kumimoji="0" lang="it-IT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Sii tu solo a suggerire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 guidare le nostre decisioni, </a:t>
            </a:r>
            <a:r>
              <a:rPr kumimoji="0" lang="it-IT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perch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tu solo,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 Dio Padre e con il Figlio suo,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 un nome santo e glorioso: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non permettere che sia lesa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da noi la giustizia, tu che ami l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ordine e la pace; </a:t>
            </a:r>
            <a:endParaRPr kumimoji="0" lang="it-IT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omb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7"/>
          <p:cNvSpPr>
            <a:spLocks noGrp="1"/>
          </p:cNvSpPr>
          <p:nvPr>
            <p:ph type="sldNum" sz="quarter" idx="16"/>
          </p:nvPr>
        </p:nvSpPr>
        <p:spPr>
          <a:xfrm>
            <a:off x="8318500" y="6410984"/>
            <a:ext cx="609600" cy="365125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916098" y="357166"/>
            <a:ext cx="801200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non ci faccia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sviare l</a:t>
            </a:r>
            <a:r>
              <a:rPr lang="it-IT" sz="2800" b="1" dirty="0" smtClean="0"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lang="it-I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ignoranza, non ci renda parziali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it-IT" sz="2800" b="1" dirty="0" smtClean="0"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lang="it-I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umana simpatia,  non ci influenzino cariche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persone. 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Tienici stretti a te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 dono della tua Grazia, </a:t>
            </a:r>
            <a:r>
              <a:rPr kumimoji="0" lang="it-IT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perc</a:t>
            </a:r>
            <a:r>
              <a:rPr lang="it-IT" sz="2800" b="1" dirty="0" err="1" smtClean="0">
                <a:latin typeface="Calibri"/>
                <a:ea typeface="Times New Roman" pitchFamily="18" charset="0"/>
                <a:cs typeface="Times New Roman" pitchFamily="18" charset="0"/>
              </a:rPr>
              <a:t>hè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siamo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una cosa sola con te e in nulla ci discostiamo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dalla verit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à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 che riuniti nel tuo santo nome, sappiamo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contemperare bont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à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 fermezza insieme cos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ì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da far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tutto in armonia con te, nell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attesa che,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per il fedele compimento del dovere,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ci siano dati in futuro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premi eterni.     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Amen</a:t>
            </a:r>
            <a:endParaRPr kumimoji="0" lang="it-IT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omb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5907-A0EA-416F-929E-BB8E556F73E4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404650" y="1152908"/>
            <a:ext cx="773935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Salmo Invitatorio </a:t>
            </a:r>
            <a:r>
              <a:rPr kumimoji="0" lang="it-IT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Sal</a:t>
            </a:r>
            <a:r>
              <a:rPr lang="it-IT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</a:t>
            </a:r>
            <a:endParaRPr kumimoji="0" lang="it-IT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Ant. </a:t>
            </a:r>
            <a:r>
              <a:rPr lang="it-IT" sz="4000" b="1" dirty="0" smtClean="0">
                <a:solidFill>
                  <a:srgbClr val="8E0000"/>
                </a:solidFill>
              </a:rPr>
              <a:t>O Signore, nostro Dio,</a:t>
            </a:r>
            <a:br>
              <a:rPr lang="it-IT" sz="4000" b="1" dirty="0" smtClean="0">
                <a:solidFill>
                  <a:srgbClr val="8E0000"/>
                </a:solidFill>
              </a:rPr>
            </a:br>
            <a:r>
              <a:rPr lang="it-IT" sz="4000" b="1" dirty="0" smtClean="0">
                <a:solidFill>
                  <a:srgbClr val="8E0000"/>
                </a:solidFill>
              </a:rPr>
              <a:t>quanto è grande il tuo nome su tutta la terra.</a:t>
            </a:r>
            <a:endParaRPr kumimoji="0" lang="it-IT" sz="4000" b="1" i="0" u="none" strike="noStrike" cap="none" normalizeH="0" baseline="0" dirty="0" smtClean="0">
              <a:ln>
                <a:noFill/>
              </a:ln>
              <a:solidFill>
                <a:srgbClr val="8E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955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5907-A0EA-416F-929E-BB8E556F73E4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1096206" y="1152908"/>
            <a:ext cx="761919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rgbClr val="8E0000"/>
                </a:solidFill>
              </a:rPr>
              <a:t>O Signore, nostro Dio,</a:t>
            </a:r>
            <a:br>
              <a:rPr lang="it-IT" sz="2800" b="1" dirty="0" smtClean="0">
                <a:solidFill>
                  <a:srgbClr val="8E0000"/>
                </a:solidFill>
              </a:rPr>
            </a:br>
            <a:r>
              <a:rPr lang="it-IT" sz="2800" b="1" dirty="0" smtClean="0">
                <a:solidFill>
                  <a:srgbClr val="8E0000"/>
                </a:solidFill>
              </a:rPr>
              <a:t>quanto è grande il tuo nome su tutta la terra: sopra i cieli si innalza la tua magnificenza.</a:t>
            </a:r>
            <a:br>
              <a:rPr lang="it-IT" sz="2800" b="1" dirty="0" smtClean="0">
                <a:solidFill>
                  <a:srgbClr val="8E0000"/>
                </a:solidFill>
              </a:rPr>
            </a:br>
            <a:r>
              <a:rPr lang="it-IT" sz="2800" b="1" dirty="0" smtClean="0">
                <a:solidFill>
                  <a:srgbClr val="8E0000"/>
                </a:solidFill>
              </a:rPr>
              <a:t>Con la bocca dei bimbi e dei lattanti</a:t>
            </a:r>
            <a:br>
              <a:rPr lang="it-IT" sz="2800" b="1" dirty="0" smtClean="0">
                <a:solidFill>
                  <a:srgbClr val="8E0000"/>
                </a:solidFill>
              </a:rPr>
            </a:br>
            <a:r>
              <a:rPr lang="it-IT" sz="2800" b="1" dirty="0" smtClean="0">
                <a:solidFill>
                  <a:srgbClr val="8E0000"/>
                </a:solidFill>
              </a:rPr>
              <a:t>affermi la tua potenza contro i tuoi avversari, per ridurre al silenzio nemici e ribelli.</a:t>
            </a:r>
            <a:endParaRPr lang="it-IT" sz="2800" b="1" dirty="0">
              <a:solidFill>
                <a:srgbClr val="8E00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285852" y="5000636"/>
            <a:ext cx="70723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O Signore, nostro Dio,</a:t>
            </a:r>
            <a:br>
              <a:rPr lang="it-IT" sz="2800" b="1" dirty="0" smtClean="0">
                <a:solidFill>
                  <a:srgbClr val="FF0000"/>
                </a:solidFill>
              </a:rPr>
            </a:br>
            <a:r>
              <a:rPr lang="it-IT" sz="2800" b="1" dirty="0" smtClean="0">
                <a:solidFill>
                  <a:srgbClr val="FF0000"/>
                </a:solidFill>
              </a:rPr>
              <a:t>quanto è grande il tuo nome su tutta la terra.</a:t>
            </a:r>
            <a:endParaRPr lang="it-IT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274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5907-A0EA-416F-929E-BB8E556F73E4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1500166" y="1152908"/>
            <a:ext cx="721523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rgbClr val="8E0000"/>
                </a:solidFill>
              </a:rPr>
              <a:t>Se guardo il tuo cielo, opera delle tue dita, la luna e le stelle che tu hai fissate,</a:t>
            </a:r>
            <a:br>
              <a:rPr lang="it-IT" sz="2800" b="1" dirty="0" smtClean="0">
                <a:solidFill>
                  <a:srgbClr val="8E0000"/>
                </a:solidFill>
              </a:rPr>
            </a:br>
            <a:r>
              <a:rPr lang="it-IT" sz="2800" b="1" dirty="0" smtClean="0">
                <a:solidFill>
                  <a:srgbClr val="8E0000"/>
                </a:solidFill>
              </a:rPr>
              <a:t>che cosa è l'uomo perché te ne ricordi</a:t>
            </a:r>
            <a:br>
              <a:rPr lang="it-IT" sz="2800" b="1" dirty="0" smtClean="0">
                <a:solidFill>
                  <a:srgbClr val="8E0000"/>
                </a:solidFill>
              </a:rPr>
            </a:br>
            <a:r>
              <a:rPr lang="it-IT" sz="2800" b="1" dirty="0" smtClean="0">
                <a:solidFill>
                  <a:srgbClr val="8E0000"/>
                </a:solidFill>
              </a:rPr>
              <a:t>e il figlio dell'uomo perché te ne curi?</a:t>
            </a:r>
            <a:endParaRPr lang="it-IT" sz="2800" b="1" dirty="0">
              <a:solidFill>
                <a:srgbClr val="8E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643042" y="3500438"/>
            <a:ext cx="6000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O Signore, nostro Dio,</a:t>
            </a:r>
            <a:br>
              <a:rPr lang="it-IT" sz="2800" b="1" dirty="0" smtClean="0">
                <a:solidFill>
                  <a:srgbClr val="FF0000"/>
                </a:solidFill>
              </a:rPr>
            </a:br>
            <a:r>
              <a:rPr lang="it-IT" sz="2800" b="1" dirty="0" smtClean="0">
                <a:solidFill>
                  <a:srgbClr val="FF0000"/>
                </a:solidFill>
              </a:rPr>
              <a:t>quanto è grande il tuo nome su tutta la terra.</a:t>
            </a:r>
            <a:endParaRPr lang="it-IT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373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numero diapositiva 19"/>
          <p:cNvSpPr>
            <a:spLocks noGrp="1"/>
          </p:cNvSpPr>
          <p:nvPr>
            <p:ph type="sldNum" sz="quarter" idx="12"/>
          </p:nvPr>
        </p:nvSpPr>
        <p:spPr>
          <a:xfrm>
            <a:off x="8604448" y="6356350"/>
            <a:ext cx="539552" cy="365125"/>
          </a:xfrm>
        </p:spPr>
        <p:txBody>
          <a:bodyPr/>
          <a:lstStyle/>
          <a:p>
            <a:fld id="{BF1F5907-A0EA-416F-929E-BB8E556F73E4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3397C0DA-4DF7-8B78-5908-7C878503DDF5}"/>
              </a:ext>
            </a:extLst>
          </p:cNvPr>
          <p:cNvSpPr txBox="1"/>
          <p:nvPr/>
        </p:nvSpPr>
        <p:spPr>
          <a:xfrm>
            <a:off x="599493" y="79926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" name="Rettangolo 4"/>
          <p:cNvSpPr/>
          <p:nvPr/>
        </p:nvSpPr>
        <p:spPr>
          <a:xfrm>
            <a:off x="1357290" y="4572008"/>
            <a:ext cx="70723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>O Signore, nostro Dio,</a:t>
            </a:r>
            <a:br>
              <a:rPr lang="it-IT" sz="3200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quanto è grande il tuo nome su tutta la terra.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357290" y="2059394"/>
            <a:ext cx="64294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solidFill>
                  <a:srgbClr val="8E0000"/>
                </a:solidFill>
              </a:rPr>
              <a:t>Eppure l'hai fatto poco meno degli angeli,</a:t>
            </a:r>
            <a:br>
              <a:rPr lang="it-IT" sz="3200" b="1" dirty="0" smtClean="0">
                <a:solidFill>
                  <a:srgbClr val="8E0000"/>
                </a:solidFill>
              </a:rPr>
            </a:br>
            <a:r>
              <a:rPr lang="it-IT" sz="3200" b="1" dirty="0" smtClean="0">
                <a:solidFill>
                  <a:srgbClr val="8E0000"/>
                </a:solidFill>
              </a:rPr>
              <a:t>di gloria e di onore lo hai coronato</a:t>
            </a:r>
            <a:r>
              <a:rPr lang="it-IT" sz="2800" b="1" dirty="0" smtClean="0">
                <a:solidFill>
                  <a:srgbClr val="8E0000"/>
                </a:solidFill>
              </a:rPr>
              <a:t>:</a:t>
            </a:r>
            <a:endParaRPr lang="it-IT" sz="2800" b="1" dirty="0">
              <a:solidFill>
                <a:srgbClr val="8E0000"/>
              </a:solidFill>
            </a:endParaRPr>
          </a:p>
        </p:txBody>
      </p:sp>
    </p:spTree>
  </p:cSld>
  <p:clrMapOvr>
    <a:masterClrMapping/>
  </p:clrMapOvr>
  <p:transition spd="med"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5907-A0EA-416F-929E-BB8E556F73E4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428728" y="1152908"/>
            <a:ext cx="72152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8E0000"/>
                </a:solidFill>
              </a:rPr>
              <a:t>gli hai dato potere sulle opere delle tue mani,</a:t>
            </a:r>
            <a:br>
              <a:rPr lang="it-IT" sz="3200" b="1" dirty="0" smtClean="0">
                <a:solidFill>
                  <a:srgbClr val="8E0000"/>
                </a:solidFill>
              </a:rPr>
            </a:br>
            <a:r>
              <a:rPr lang="it-IT" sz="3200" b="1" dirty="0" smtClean="0">
                <a:solidFill>
                  <a:srgbClr val="8E0000"/>
                </a:solidFill>
              </a:rPr>
              <a:t>tutto hai posto sotto i suoi piedi;</a:t>
            </a:r>
            <a:br>
              <a:rPr lang="it-IT" sz="3200" b="1" dirty="0" smtClean="0">
                <a:solidFill>
                  <a:srgbClr val="8E0000"/>
                </a:solidFill>
              </a:rPr>
            </a:br>
            <a:r>
              <a:rPr lang="it-IT" sz="3200" b="1" dirty="0" smtClean="0">
                <a:solidFill>
                  <a:srgbClr val="8E0000"/>
                </a:solidFill>
              </a:rPr>
              <a:t>tutti i greggi e gli armenti,</a:t>
            </a:r>
            <a:br>
              <a:rPr lang="it-IT" sz="3200" b="1" dirty="0" smtClean="0">
                <a:solidFill>
                  <a:srgbClr val="8E0000"/>
                </a:solidFill>
              </a:rPr>
            </a:br>
            <a:r>
              <a:rPr lang="it-IT" sz="3200" b="1" dirty="0" smtClean="0">
                <a:solidFill>
                  <a:srgbClr val="8E0000"/>
                </a:solidFill>
              </a:rPr>
              <a:t>tutte le bestie della campagna;</a:t>
            </a:r>
            <a:endParaRPr lang="it-IT" sz="3200" b="1" dirty="0">
              <a:solidFill>
                <a:srgbClr val="8E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357290" y="4572008"/>
            <a:ext cx="70723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>O Signore, nostro Dio,</a:t>
            </a:r>
            <a:br>
              <a:rPr lang="it-IT" sz="3200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quanto è grande il tuo nome su tutta la terra.</a:t>
            </a:r>
            <a:endParaRPr lang="it-IT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Ufficio Diocesano per la Catechesi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5907-A0EA-416F-929E-BB8E556F73E4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942415" y="1428736"/>
            <a:ext cx="59871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8E0000"/>
                </a:solidFill>
              </a:rPr>
              <a:t>Gli uccelli del cielo e i pesci del mare,</a:t>
            </a:r>
            <a:br>
              <a:rPr lang="it-IT" sz="3200" b="1" dirty="0" smtClean="0">
                <a:solidFill>
                  <a:srgbClr val="8E0000"/>
                </a:solidFill>
              </a:rPr>
            </a:br>
            <a:r>
              <a:rPr lang="it-IT" sz="3200" b="1" dirty="0" smtClean="0">
                <a:solidFill>
                  <a:srgbClr val="8E0000"/>
                </a:solidFill>
              </a:rPr>
              <a:t>che percorrono le vie del mare.</a:t>
            </a:r>
            <a:endParaRPr lang="it-IT" sz="3200" b="1" dirty="0">
              <a:solidFill>
                <a:srgbClr val="8E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285852" y="3929066"/>
            <a:ext cx="72015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>O Signore, nostro Dio,</a:t>
            </a:r>
            <a:br>
              <a:rPr lang="it-IT" sz="3200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quanto è grande il tuo nome su tutta la terra.</a:t>
            </a:r>
            <a:endParaRPr lang="it-IT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5907-A0EA-416F-929E-BB8E556F73E4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500166" y="214290"/>
            <a:ext cx="7215238" cy="608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Canto : invocazione dello Spirito: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Rit</a:t>
            </a:r>
            <a:r>
              <a:rPr kumimoji="0" lang="it-IT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Vieni, </a:t>
            </a:r>
            <a:r>
              <a:rPr kumimoji="0" lang="it-IT" sz="20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vieni</a:t>
            </a:r>
            <a:r>
              <a:rPr kumimoji="0" lang="it-IT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Spirito d'amore,</a:t>
            </a:r>
            <a:br>
              <a:rPr kumimoji="0" lang="it-IT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it-IT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 insegnar le cose di Dio.</a:t>
            </a:r>
            <a:br>
              <a:rPr kumimoji="0" lang="it-IT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it-IT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Vieni, </a:t>
            </a:r>
            <a:r>
              <a:rPr kumimoji="0" lang="it-IT" sz="20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vieni</a:t>
            </a:r>
            <a:r>
              <a:rPr kumimoji="0" lang="it-IT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Spirito di pace,</a:t>
            </a:r>
            <a:br>
              <a:rPr kumimoji="0" lang="it-IT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it-IT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suggerir le cose che lui ha detto a noi.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Noi ti invochiamo, Spirito di Cristo,</a:t>
            </a:r>
            <a:b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vieni tu dentro di noi.</a:t>
            </a:r>
            <a:b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Cambia i nostri occhi, fa' che noi vediamo</a:t>
            </a:r>
            <a:b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la bont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à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di Dio per noi. 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Rit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Vieni o Spirito dai quattro venti</a:t>
            </a:r>
            <a:b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 soffia su chi non ha vita.</a:t>
            </a:r>
            <a:b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Vieni o Spirito e soffia su di noi,</a:t>
            </a:r>
            <a:b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perch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anche noi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riviviamo.Rit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Insegnaci a sperare, insegnaci ad amare,</a:t>
            </a:r>
            <a:b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insegnaci a lodare Iddio.</a:t>
            </a:r>
            <a:b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Insegnaci a pregare, insegnaci la via,</a:t>
            </a:r>
            <a:b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insegnaci tu l'unit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à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3057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7"/>
          <p:cNvSpPr>
            <a:spLocks noGrp="1"/>
          </p:cNvSpPr>
          <p:nvPr>
            <p:ph type="sldNum" sz="quarter" idx="16"/>
          </p:nvPr>
        </p:nvSpPr>
        <p:spPr>
          <a:xfrm>
            <a:off x="8318500" y="6410984"/>
            <a:ext cx="609600" cy="365125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785786" y="452037"/>
            <a:ext cx="4670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2800" b="1" i="1" u="none" strike="noStrike" cap="none" normalizeH="0" baseline="0" dirty="0" smtClean="0">
                <a:ln>
                  <a:noFill/>
                </a:ln>
                <a:solidFill>
                  <a:srgbClr val="8E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Dal Vangelo di</a:t>
            </a:r>
            <a:r>
              <a:rPr lang="it-IT" sz="2800" b="1" dirty="0" smtClean="0"/>
              <a:t> </a:t>
            </a:r>
            <a:r>
              <a:rPr lang="it-IT" sz="2800" b="1" i="1" dirty="0" smtClean="0">
                <a:solidFill>
                  <a:srgbClr val="8E0000"/>
                </a:solidFill>
              </a:rPr>
              <a:t>Marco</a:t>
            </a:r>
            <a:r>
              <a:rPr lang="it-IT" sz="2800" b="1" i="1" dirty="0" smtClean="0">
                <a:solidFill>
                  <a:srgbClr val="8E0000"/>
                </a:solidFill>
              </a:rPr>
              <a:t> (</a:t>
            </a:r>
            <a:r>
              <a:rPr lang="it-IT" sz="2800" b="1" i="1" dirty="0" smtClean="0">
                <a:solidFill>
                  <a:srgbClr val="8E0000"/>
                </a:solidFill>
              </a:rPr>
              <a:t>8,27</a:t>
            </a:r>
            <a:r>
              <a:rPr lang="it-IT" sz="2400" b="1" i="1" dirty="0" smtClean="0">
                <a:solidFill>
                  <a:srgbClr val="8E0000"/>
                </a:solidFill>
              </a:rPr>
              <a:t>)</a:t>
            </a:r>
            <a:endParaRPr kumimoji="0" lang="it-IT" sz="2400" b="1" i="1" u="none" strike="noStrike" cap="none" normalizeH="0" baseline="0" dirty="0" smtClean="0">
              <a:ln>
                <a:noFill/>
              </a:ln>
              <a:solidFill>
                <a:srgbClr val="8E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54434" y="1236131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785786" y="1236132"/>
            <a:ext cx="753271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rgbClr val="7030A0"/>
                </a:solidFill>
              </a:rPr>
              <a:t>Poi Gesù partì con i suoi discepoli verso i villaggi intorno a Cesarèa di Filippo; e per via interrogava i suoi discepoli dicendo: «Chi dice la gente che io sia?». [28]Ed essi gli risposero: «Giovanni il Battista, altri poi Elia e altri uno dei profeti». [29]Ma egli replicò: «E voi chi dite che io sia?». Pietro gli rispose: «Tu sei il Cristo». [30]E impose loro severamente di non parlare di lui a nessuno.</a:t>
            </a:r>
            <a:endParaRPr lang="it-IT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comb dir="vert"/>
  </p:transition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1765</TotalTime>
  <Words>396</Words>
  <Application>Microsoft Macintosh PowerPoint</Application>
  <PresentationFormat>Presentazione su schermo (4:3)</PresentationFormat>
  <Paragraphs>71</Paragraphs>
  <Slides>11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Filo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IMPARATE DA ME CHE SONO MITE ED UMILE DI CUORE</dc:title>
  <dc:creator>Liliana</dc:creator>
  <cp:lastModifiedBy>Direttore IRC</cp:lastModifiedBy>
  <cp:revision>101</cp:revision>
  <dcterms:created xsi:type="dcterms:W3CDTF">2013-10-22T16:06:35Z</dcterms:created>
  <dcterms:modified xsi:type="dcterms:W3CDTF">2023-12-05T09:22:06Z</dcterms:modified>
</cp:coreProperties>
</file>