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Layouts/slideLayout6.xml" ContentType="application/vnd.openxmlformats-officedocument.presentationml.slideLayout+xml"/>
  <Override PartName="/ppt/notesSlides/notesSlide3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67.xml" ContentType="application/vnd.openxmlformats-officedocument.presentationml.notesSlide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27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56.xml" ContentType="application/vnd.openxmlformats-officedocument.presentationml.notesSlide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63.xml" ContentType="application/vnd.openxmlformats-officedocument.presentationml.notesSlide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notesSlides/notesSlide23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70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viewProps.xml" ContentType="application/vnd.openxmlformats-officedocument.presentationml.viewProp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48.xml" ContentType="application/vnd.openxmlformats-officedocument.presentationml.slide+xml"/>
  <Override PartName="/ppt/slides/slide66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3.xml" ContentType="application/vnd.openxmlformats-officedocument.presentationml.notesSlide+xml"/>
  <Default Extension="png" ContentType="image/png"/>
  <Override PartName="/ppt/notesSlides/notesSlide68.xml" ContentType="application/vnd.openxmlformats-officedocument.presentationml.notes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55.xml" ContentType="application/vnd.openxmlformats-officedocument.presentationml.slide+xml"/>
  <Override PartName="/ppt/presProps.xml" ContentType="application/vnd.openxmlformats-officedocument.presentationml.presProps+xml"/>
  <Override PartName="/ppt/theme/theme2.xml" ContentType="application/vnd.openxmlformats-officedocument.theme+xml"/>
  <Override PartName="/ppt/notesSlides/notesSlide39.xml" ContentType="application/vnd.openxmlformats-officedocument.presentationml.notesSlide+xml"/>
  <Override PartName="/ppt/notesSlides/notesSlide57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33.xml" ContentType="application/vnd.openxmlformats-officedocument.presentationml.slide+xml"/>
  <Override PartName="/ppt/slides/slide44.xml" ContentType="application/vnd.openxmlformats-officedocument.presentationml.slide+xml"/>
  <Override PartName="/ppt/slides/slide62.xml" ContentType="application/vnd.openxmlformats-officedocument.presentationml.slide+xml"/>
  <Override PartName="/ppt/slideLayouts/slideLayout3.xml" ContentType="application/vnd.openxmlformats-officedocument.presentationml.slideLayout+xml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64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22.xml" ContentType="application/vnd.openxmlformats-officedocument.presentationml.slide+xml"/>
  <Override PartName="/ppt/slides/slide51.xml" ContentType="application/vnd.openxmlformats-officedocument.presentationml.slide+xml"/>
  <Override PartName="/ppt/notesSlides/notesSlide2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53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60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slides/slide69.xml" ContentType="application/vnd.openxmlformats-officedocument.presentationml.slide+xml"/>
  <Override PartName="/ppt/handoutMasters/handoutMaster1.xml" ContentType="application/vnd.openxmlformats-officedocument.presentationml.handoutMaster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s/slide67.xml" ContentType="application/vnd.openxmlformats-officedocument.presentationml.slide+xml"/>
  <Override PartName="/ppt/notesSlides/notesSlide69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notesSlides/notesSlide29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58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notesSlides/notesSlide18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65.xml" ContentType="application/vnd.openxmlformats-officedocument.presentationml.notesSlide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slides/slide70.xml" ContentType="application/vnd.openxmlformats-officedocument.presentationml.slide+xml"/>
  <Override PartName="/ppt/notesSlides/notesSlide25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54.xml" ContentType="application/vnd.openxmlformats-officedocument.presentationml.notesSlide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notesSlides/notesSlide14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68.xml" ContentType="application/vnd.openxmlformats-officedocument.presentationml.slide+xml"/>
  <Override PartName="/ppt/notesSlides/notesSlide5.xml" ContentType="application/vnd.openxmlformats-officedocument.presentationml.notes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57.xml" ContentType="application/vnd.openxmlformats-officedocument.presentationml.slide+xml"/>
  <Override PartName="/ppt/notesSlides/notesSlide1.xml" ContentType="application/vnd.openxmlformats-officedocument.presentationml.notesSlide+xml"/>
  <Override PartName="/ppt/notesSlides/notesSlide59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46.xml" ContentType="application/vnd.openxmlformats-officedocument.presentationml.slide+xml"/>
  <Override PartName="/ppt/slides/slide64.xml" ContentType="application/vnd.openxmlformats-officedocument.presentationml.slide+xml"/>
  <Override PartName="/ppt/slideLayouts/slideLayout5.xml" ContentType="application/vnd.openxmlformats-officedocument.presentationml.slideLayout+xml"/>
  <Override PartName="/ppt/notesSlides/notesSlide19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66.xml" ContentType="application/vnd.openxmlformats-officedocument.presentationml.notesSlide+xml"/>
  <Override PartName="/ppt/slides/slide24.xml" ContentType="application/vnd.openxmlformats-officedocument.presentationml.slide+xml"/>
  <Override PartName="/ppt/slides/slide35.xml" ContentType="application/vnd.openxmlformats-officedocument.presentationml.slide+xml"/>
  <Override PartName="/ppt/slides/slide53.xml" ContentType="application/vnd.openxmlformats-officedocument.presentationml.slide+xml"/>
  <Default Extension="jpeg" ContentType="image/jpeg"/>
  <Override PartName="/ppt/notesSlides/notesSlide37.xml" ContentType="application/vnd.openxmlformats-officedocument.presentationml.notesSlide+xml"/>
  <Override PartName="/ppt/notesSlides/notesSlide55.xml" ContentType="application/vnd.openxmlformats-officedocument.presentationml.notesSlide+xml"/>
  <Override PartName="/ppt/slides/slide13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62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7" r:id="rId1"/>
  </p:sldMasterIdLst>
  <p:notesMasterIdLst>
    <p:notesMasterId r:id="rId72"/>
  </p:notesMasterIdLst>
  <p:handoutMasterIdLst>
    <p:handoutMasterId r:id="rId73"/>
  </p:handoutMasterIdLst>
  <p:sldIdLst>
    <p:sldId id="300" r:id="rId2"/>
    <p:sldId id="378" r:id="rId3"/>
    <p:sldId id="376" r:id="rId4"/>
    <p:sldId id="392" r:id="rId5"/>
    <p:sldId id="394" r:id="rId6"/>
    <p:sldId id="308" r:id="rId7"/>
    <p:sldId id="309" r:id="rId8"/>
    <p:sldId id="389" r:id="rId9"/>
    <p:sldId id="288" r:id="rId10"/>
    <p:sldId id="380" r:id="rId11"/>
    <p:sldId id="388" r:id="rId12"/>
    <p:sldId id="375" r:id="rId13"/>
    <p:sldId id="311" r:id="rId14"/>
    <p:sldId id="295" r:id="rId15"/>
    <p:sldId id="391" r:id="rId16"/>
    <p:sldId id="382" r:id="rId17"/>
    <p:sldId id="383" r:id="rId18"/>
    <p:sldId id="397" r:id="rId19"/>
    <p:sldId id="396" r:id="rId20"/>
    <p:sldId id="406" r:id="rId21"/>
    <p:sldId id="384" r:id="rId22"/>
    <p:sldId id="440" r:id="rId23"/>
    <p:sldId id="435" r:id="rId24"/>
    <p:sldId id="436" r:id="rId25"/>
    <p:sldId id="437" r:id="rId26"/>
    <p:sldId id="438" r:id="rId27"/>
    <p:sldId id="439" r:id="rId28"/>
    <p:sldId id="442" r:id="rId29"/>
    <p:sldId id="385" r:id="rId30"/>
    <p:sldId id="443" r:id="rId31"/>
    <p:sldId id="441" r:id="rId32"/>
    <p:sldId id="408" r:id="rId33"/>
    <p:sldId id="386" r:id="rId34"/>
    <p:sldId id="363" r:id="rId35"/>
    <p:sldId id="444" r:id="rId36"/>
    <p:sldId id="425" r:id="rId37"/>
    <p:sldId id="445" r:id="rId38"/>
    <p:sldId id="446" r:id="rId39"/>
    <p:sldId id="312" r:id="rId40"/>
    <p:sldId id="426" r:id="rId41"/>
    <p:sldId id="419" r:id="rId42"/>
    <p:sldId id="409" r:id="rId43"/>
    <p:sldId id="410" r:id="rId44"/>
    <p:sldId id="424" r:id="rId45"/>
    <p:sldId id="421" r:id="rId46"/>
    <p:sldId id="411" r:id="rId47"/>
    <p:sldId id="412" r:id="rId48"/>
    <p:sldId id="413" r:id="rId49"/>
    <p:sldId id="427" r:id="rId50"/>
    <p:sldId id="420" r:id="rId51"/>
    <p:sldId id="414" r:id="rId52"/>
    <p:sldId id="401" r:id="rId53"/>
    <p:sldId id="415" r:id="rId54"/>
    <p:sldId id="402" r:id="rId55"/>
    <p:sldId id="423" r:id="rId56"/>
    <p:sldId id="447" r:id="rId57"/>
    <p:sldId id="416" r:id="rId58"/>
    <p:sldId id="451" r:id="rId59"/>
    <p:sldId id="448" r:id="rId60"/>
    <p:sldId id="449" r:id="rId61"/>
    <p:sldId id="450" r:id="rId62"/>
    <p:sldId id="452" r:id="rId63"/>
    <p:sldId id="403" r:id="rId64"/>
    <p:sldId id="404" r:id="rId65"/>
    <p:sldId id="428" r:id="rId66"/>
    <p:sldId id="429" r:id="rId67"/>
    <p:sldId id="431" r:id="rId68"/>
    <p:sldId id="432" r:id="rId69"/>
    <p:sldId id="393" r:id="rId70"/>
    <p:sldId id="395" r:id="rId71"/>
  </p:sldIdLst>
  <p:sldSz cx="9144000" cy="6858000" type="screen4x3"/>
  <p:notesSz cx="6873875" cy="10063163"/>
  <p:defaultTextStyle>
    <a:defPPr>
      <a:defRPr lang="en-US"/>
    </a:defPPr>
    <a:lvl1pPr algn="ctr" rtl="0" eaLnBrk="0" fontAlgn="base" hangingPunct="0">
      <a:spcBef>
        <a:spcPct val="0"/>
      </a:spcBef>
      <a:spcAft>
        <a:spcPct val="0"/>
      </a:spcAft>
      <a:defRPr b="1" kern="1200">
        <a:solidFill>
          <a:schemeClr val="tx1"/>
        </a:solidFill>
        <a:latin typeface="Verdana" pitchFamily="34" charset="0"/>
        <a:ea typeface="MS PGothic" pitchFamily="34" charset="-128"/>
        <a:cs typeface="+mn-cs"/>
      </a:defRPr>
    </a:lvl1pPr>
    <a:lvl2pPr marL="457200" algn="ctr" rtl="0" eaLnBrk="0" fontAlgn="base" hangingPunct="0">
      <a:spcBef>
        <a:spcPct val="0"/>
      </a:spcBef>
      <a:spcAft>
        <a:spcPct val="0"/>
      </a:spcAft>
      <a:defRPr b="1" kern="1200">
        <a:solidFill>
          <a:schemeClr val="tx1"/>
        </a:solidFill>
        <a:latin typeface="Verdana" pitchFamily="34" charset="0"/>
        <a:ea typeface="MS PGothic" pitchFamily="34" charset="-128"/>
        <a:cs typeface="+mn-cs"/>
      </a:defRPr>
    </a:lvl2pPr>
    <a:lvl3pPr marL="914400" algn="ctr" rtl="0" eaLnBrk="0" fontAlgn="base" hangingPunct="0">
      <a:spcBef>
        <a:spcPct val="0"/>
      </a:spcBef>
      <a:spcAft>
        <a:spcPct val="0"/>
      </a:spcAft>
      <a:defRPr b="1" kern="1200">
        <a:solidFill>
          <a:schemeClr val="tx1"/>
        </a:solidFill>
        <a:latin typeface="Verdana" pitchFamily="34" charset="0"/>
        <a:ea typeface="MS PGothic" pitchFamily="34" charset="-128"/>
        <a:cs typeface="+mn-cs"/>
      </a:defRPr>
    </a:lvl3pPr>
    <a:lvl4pPr marL="1371600" algn="ctr" rtl="0" eaLnBrk="0" fontAlgn="base" hangingPunct="0">
      <a:spcBef>
        <a:spcPct val="0"/>
      </a:spcBef>
      <a:spcAft>
        <a:spcPct val="0"/>
      </a:spcAft>
      <a:defRPr b="1" kern="1200">
        <a:solidFill>
          <a:schemeClr val="tx1"/>
        </a:solidFill>
        <a:latin typeface="Verdana" pitchFamily="34" charset="0"/>
        <a:ea typeface="MS PGothic" pitchFamily="34" charset="-128"/>
        <a:cs typeface="+mn-cs"/>
      </a:defRPr>
    </a:lvl4pPr>
    <a:lvl5pPr marL="1828800" algn="ctr" rtl="0" eaLnBrk="0" fontAlgn="base" hangingPunct="0">
      <a:spcBef>
        <a:spcPct val="0"/>
      </a:spcBef>
      <a:spcAft>
        <a:spcPct val="0"/>
      </a:spcAft>
      <a:defRPr b="1" kern="1200">
        <a:solidFill>
          <a:schemeClr val="tx1"/>
        </a:solidFill>
        <a:latin typeface="Verdana" pitchFamily="34" charset="0"/>
        <a:ea typeface="MS PGothic" pitchFamily="34" charset="-128"/>
        <a:cs typeface="+mn-cs"/>
      </a:defRPr>
    </a:lvl5pPr>
    <a:lvl6pPr marL="2286000" algn="l" defTabSz="914400" rtl="0" eaLnBrk="1" latinLnBrk="0" hangingPunct="1">
      <a:defRPr b="1" kern="1200">
        <a:solidFill>
          <a:schemeClr val="tx1"/>
        </a:solidFill>
        <a:latin typeface="Verdana" pitchFamily="34" charset="0"/>
        <a:ea typeface="MS PGothic" pitchFamily="34" charset="-128"/>
        <a:cs typeface="+mn-cs"/>
      </a:defRPr>
    </a:lvl6pPr>
    <a:lvl7pPr marL="2743200" algn="l" defTabSz="914400" rtl="0" eaLnBrk="1" latinLnBrk="0" hangingPunct="1">
      <a:defRPr b="1" kern="1200">
        <a:solidFill>
          <a:schemeClr val="tx1"/>
        </a:solidFill>
        <a:latin typeface="Verdana" pitchFamily="34" charset="0"/>
        <a:ea typeface="MS PGothic" pitchFamily="34" charset="-128"/>
        <a:cs typeface="+mn-cs"/>
      </a:defRPr>
    </a:lvl7pPr>
    <a:lvl8pPr marL="3200400" algn="l" defTabSz="914400" rtl="0" eaLnBrk="1" latinLnBrk="0" hangingPunct="1">
      <a:defRPr b="1" kern="1200">
        <a:solidFill>
          <a:schemeClr val="tx1"/>
        </a:solidFill>
        <a:latin typeface="Verdana" pitchFamily="34" charset="0"/>
        <a:ea typeface="MS PGothic" pitchFamily="34" charset="-128"/>
        <a:cs typeface="+mn-cs"/>
      </a:defRPr>
    </a:lvl8pPr>
    <a:lvl9pPr marL="3657600" algn="l" defTabSz="914400" rtl="0" eaLnBrk="1" latinLnBrk="0" hangingPunct="1">
      <a:defRPr b="1" kern="1200">
        <a:solidFill>
          <a:schemeClr val="tx1"/>
        </a:solidFill>
        <a:latin typeface="Verdana" pitchFamily="34" charset="0"/>
        <a:ea typeface="MS PGothic" pitchFamily="34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</p:showPr>
  <p:clrMru>
    <a:srgbClr val="000099"/>
    <a:srgbClr val="CC3300"/>
    <a:srgbClr val="00CC00"/>
    <a:srgbClr val="FF0000"/>
    <a:srgbClr val="336600"/>
    <a:srgbClr val="007A00"/>
    <a:srgbClr val="FF3300"/>
    <a:srgbClr val="000000"/>
    <a:srgbClr val="FF0066"/>
    <a:srgbClr val="D6A3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40" d="100"/>
          <a:sy n="40" d="100"/>
        </p:scale>
        <p:origin x="-1488" y="-36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5076"/>
    </p:cViewPr>
  </p:sorterViewPr>
  <p:notesViewPr>
    <p:cSldViewPr>
      <p:cViewPr>
        <p:scale>
          <a:sx n="100" d="100"/>
          <a:sy n="100" d="100"/>
        </p:scale>
        <p:origin x="-108" y="1278"/>
      </p:cViewPr>
      <p:guideLst>
        <p:guide orient="horz" pos="3170"/>
        <p:guide pos="2165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theme" Target="theme/theme1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8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8150" cy="503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1200" b="0">
                <a:latin typeface="Arial Rounded MT Bold"/>
                <a:ea typeface="ＭＳ Ｐゴシック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9081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94138" y="0"/>
            <a:ext cx="2978150" cy="503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 b="0">
                <a:latin typeface="Arial Rounded MT Bold"/>
                <a:ea typeface="ＭＳ Ｐゴシック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9082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558338"/>
            <a:ext cx="2978150" cy="503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eaLnBrk="1" hangingPunct="1">
              <a:defRPr sz="1200" b="0">
                <a:latin typeface="Arial Rounded MT Bold"/>
                <a:ea typeface="ＭＳ Ｐゴシック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9082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94138" y="9558338"/>
            <a:ext cx="2978150" cy="503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b="0">
                <a:latin typeface="Arial Rounded MT Bold" pitchFamily="34" charset="0"/>
              </a:defRPr>
            </a:lvl1pPr>
          </a:lstStyle>
          <a:p>
            <a:fld id="{A11924E5-0F10-4185-B02E-07FB3F2FCDBB}" type="slidenum">
              <a:rPr lang="en-US"/>
              <a:pPr/>
              <a:t>‹N›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8150" cy="503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6780" tIns="48390" rIns="96780" bIns="48390" numCol="1" anchor="t" anchorCtr="0" compatLnSpc="1">
            <a:prstTxWarp prst="textNoShape">
              <a:avLst/>
            </a:prstTxWarp>
          </a:bodyPr>
          <a:lstStyle>
            <a:lvl1pPr algn="l" defTabSz="968375" eaLnBrk="1" hangingPunct="1">
              <a:defRPr sz="1300" b="0">
                <a:latin typeface="Arial Rounded MT Bold"/>
                <a:ea typeface="ＭＳ Ｐゴシック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94138" y="0"/>
            <a:ext cx="2978150" cy="503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6780" tIns="48390" rIns="96780" bIns="48390" numCol="1" anchor="t" anchorCtr="0" compatLnSpc="1">
            <a:prstTxWarp prst="textNoShape">
              <a:avLst/>
            </a:prstTxWarp>
          </a:bodyPr>
          <a:lstStyle>
            <a:lvl1pPr algn="r" defTabSz="968375" eaLnBrk="1" hangingPunct="1">
              <a:defRPr sz="1300" b="0">
                <a:latin typeface="Arial Rounded MT Bold"/>
                <a:ea typeface="ＭＳ Ｐゴシック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379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20750" y="754063"/>
            <a:ext cx="5033963" cy="37750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53640926-AAD7-44d8-BBD7-CCE9431645EC}">
              <a14:shadowObscured xmlns="" xmlns:a14="http://schemas.microsoft.com/office/drawing/2010/main" val="1"/>
            </a:ext>
          </a:extLst>
        </p:spPr>
      </p:sp>
      <p:sp>
        <p:nvSpPr>
          <p:cNvPr id="3379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7388" y="4779963"/>
            <a:ext cx="5499100" cy="4529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6780" tIns="48390" rIns="96780" bIns="4839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dirty="0" smtClean="0"/>
              <a:t>Click to edit Master text styles</a:t>
            </a:r>
          </a:p>
          <a:p>
            <a:pPr lvl="1"/>
            <a:r>
              <a:rPr lang="en-US" noProof="0" dirty="0" smtClean="0"/>
              <a:t>Second level</a:t>
            </a:r>
          </a:p>
          <a:p>
            <a:pPr lvl="2"/>
            <a:r>
              <a:rPr lang="en-US" noProof="0" dirty="0" smtClean="0"/>
              <a:t>Third level</a:t>
            </a:r>
          </a:p>
          <a:p>
            <a:pPr lvl="3"/>
            <a:r>
              <a:rPr lang="en-US" noProof="0" dirty="0" smtClean="0"/>
              <a:t>Fourth level</a:t>
            </a:r>
          </a:p>
          <a:p>
            <a:pPr lvl="4"/>
            <a:r>
              <a:rPr lang="en-US" noProof="0" dirty="0" smtClean="0"/>
              <a:t>Fifth level</a:t>
            </a:r>
          </a:p>
        </p:txBody>
      </p:sp>
      <p:sp>
        <p:nvSpPr>
          <p:cNvPr id="3379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558338"/>
            <a:ext cx="2978150" cy="503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6780" tIns="48390" rIns="96780" bIns="48390" numCol="1" anchor="b" anchorCtr="0" compatLnSpc="1">
            <a:prstTxWarp prst="textNoShape">
              <a:avLst/>
            </a:prstTxWarp>
          </a:bodyPr>
          <a:lstStyle>
            <a:lvl1pPr algn="l" defTabSz="968375" eaLnBrk="1" hangingPunct="1">
              <a:defRPr sz="1300" b="0">
                <a:latin typeface="Arial Rounded MT Bold"/>
                <a:ea typeface="ＭＳ Ｐゴシック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379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94138" y="9558338"/>
            <a:ext cx="2978150" cy="503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6780" tIns="48390" rIns="96780" bIns="48390" numCol="1" anchor="b" anchorCtr="0" compatLnSpc="1">
            <a:prstTxWarp prst="textNoShape">
              <a:avLst/>
            </a:prstTxWarp>
          </a:bodyPr>
          <a:lstStyle>
            <a:lvl1pPr algn="r" defTabSz="968375" eaLnBrk="1" hangingPunct="1">
              <a:defRPr sz="1300" b="0">
                <a:latin typeface="Arial Rounded MT Bold" pitchFamily="34" charset="0"/>
              </a:defRPr>
            </a:lvl1pPr>
          </a:lstStyle>
          <a:p>
            <a:fld id="{32937111-CC51-4CEC-9080-FDFB80DE2E9C}" type="slidenum">
              <a:rPr lang="en-US"/>
              <a:pPr/>
              <a:t>‹N›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 Rounded MT Bold"/>
        <a:ea typeface="MS PGothic" pitchFamily="34" charset="-128"/>
        <a:cs typeface="ＭＳ Ｐゴシック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 Rounded MT Bold"/>
        <a:ea typeface="MS PGothic" pitchFamily="34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 Rounded MT Bold"/>
        <a:ea typeface="MS PGothic" pitchFamily="34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 Rounded MT Bold"/>
        <a:ea typeface="MS PGothic" pitchFamily="34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 Rounded MT Bold"/>
        <a:ea typeface="MS PGothic" pitchFamily="34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6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6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6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6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fld id="{473A3C72-501B-4288-809D-4469F5239EAE}" type="slidenum">
              <a:rPr lang="en-US"/>
              <a:pPr/>
              <a:t>1</a:t>
            </a:fld>
            <a:endParaRPr lang="en-US"/>
          </a:p>
        </p:txBody>
      </p:sp>
      <p:sp>
        <p:nvSpPr>
          <p:cNvPr id="3553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3553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it-IT" dirty="0" smtClean="0">
              <a:ea typeface="ＭＳ Ｐゴシック" charset="0"/>
              <a:cs typeface="+mn-cs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fld id="{473A3C72-501B-4288-809D-4469F5239EAE}" type="slidenum">
              <a:rPr lang="en-US"/>
              <a:pPr/>
              <a:t>10</a:t>
            </a:fld>
            <a:endParaRPr lang="en-US"/>
          </a:p>
        </p:txBody>
      </p:sp>
      <p:sp>
        <p:nvSpPr>
          <p:cNvPr id="3553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3553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it-IT" dirty="0" smtClean="0">
              <a:ea typeface="ＭＳ Ｐゴシック" charset="0"/>
              <a:cs typeface="+mn-cs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fld id="{473A3C72-501B-4288-809D-4469F5239EAE}" type="slidenum">
              <a:rPr lang="en-US"/>
              <a:pPr/>
              <a:t>11</a:t>
            </a:fld>
            <a:endParaRPr lang="en-US"/>
          </a:p>
        </p:txBody>
      </p:sp>
      <p:sp>
        <p:nvSpPr>
          <p:cNvPr id="3553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3553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it-IT" dirty="0" smtClean="0">
              <a:ea typeface="ＭＳ Ｐゴシック" charset="0"/>
              <a:cs typeface="+mn-cs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fld id="{DE2ED46B-10FF-44E1-8475-F7A85005C357}" type="slidenum">
              <a:rPr lang="en-US"/>
              <a:pPr/>
              <a:t>12</a:t>
            </a:fld>
            <a:endParaRPr lang="en-US"/>
          </a:p>
        </p:txBody>
      </p:sp>
      <p:sp>
        <p:nvSpPr>
          <p:cNvPr id="3133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3133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dirty="0" smtClean="0">
              <a:ea typeface="ＭＳ Ｐゴシック" charset="0"/>
              <a:cs typeface="+mn-cs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fld id="{5C598308-C6ED-41DB-A576-2610B56B0F2C}" type="slidenum">
              <a:rPr lang="en-US"/>
              <a:pPr/>
              <a:t>13</a:t>
            </a:fld>
            <a:endParaRPr lang="en-US"/>
          </a:p>
        </p:txBody>
      </p:sp>
      <p:sp>
        <p:nvSpPr>
          <p:cNvPr id="3614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3614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it-IT" smtClean="0">
              <a:ea typeface="ＭＳ Ｐゴシック" charset="0"/>
              <a:cs typeface="+mn-cs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fld id="{A3689343-91A8-4408-82DC-25A0DAA8E5B4}" type="slidenum">
              <a:rPr lang="en-US"/>
              <a:pPr/>
              <a:t>14</a:t>
            </a:fld>
            <a:endParaRPr lang="en-US"/>
          </a:p>
        </p:txBody>
      </p:sp>
      <p:sp>
        <p:nvSpPr>
          <p:cNvPr id="3624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3624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it-IT" smtClean="0">
              <a:ea typeface="ＭＳ Ｐゴシック" charset="0"/>
              <a:cs typeface="+mn-cs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fld id="{F905399E-DB83-496D-8EA3-1AC916877455}" type="slidenum">
              <a:rPr lang="en-US"/>
              <a:pPr/>
              <a:t>15</a:t>
            </a:fld>
            <a:endParaRPr lang="en-US"/>
          </a:p>
        </p:txBody>
      </p:sp>
      <p:sp>
        <p:nvSpPr>
          <p:cNvPr id="3133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3133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b="1" smtClean="0">
                <a:latin typeface="Arial Rounded MT Bold" pitchFamily="34" charset="0"/>
              </a:rPr>
              <a:t>INTRODUCTION</a:t>
            </a:r>
            <a:endParaRPr lang="en-US" b="1" i="1" smtClean="0">
              <a:latin typeface="Arial Rounded MT Bold" pitchFamily="34" charset="0"/>
            </a:endParaRPr>
          </a:p>
          <a:p>
            <a:pPr eaLnBrk="1" hangingPunct="1"/>
            <a:r>
              <a:rPr lang="ja-JP" altLang="en-US" smtClean="0">
                <a:latin typeface="Arial Rounded MT Bold" pitchFamily="34" charset="0"/>
              </a:rPr>
              <a:t>“</a:t>
            </a:r>
            <a:r>
              <a:rPr lang="en-US" altLang="ja-JP" smtClean="0">
                <a:latin typeface="Arial Rounded MT Bold" pitchFamily="34" charset="0"/>
              </a:rPr>
              <a:t>God is love, and he who abides in love abides in God, and God abides in him</a:t>
            </a:r>
            <a:r>
              <a:rPr lang="ja-JP" altLang="en-US" smtClean="0">
                <a:latin typeface="Arial Rounded MT Bold" pitchFamily="34" charset="0"/>
              </a:rPr>
              <a:t>”</a:t>
            </a:r>
            <a:r>
              <a:rPr lang="en-US" altLang="ja-JP" smtClean="0">
                <a:latin typeface="Arial Rounded MT Bold" pitchFamily="34" charset="0"/>
              </a:rPr>
              <a:t> ( 1 Jn 4:16). These words express with remarkable clarity the heart of the Christian faith: the Christian image of </a:t>
            </a:r>
            <a:r>
              <a:rPr lang="en-US" altLang="ja-JP" b="1" smtClean="0">
                <a:latin typeface="Arial Rounded MT Bold" pitchFamily="34" charset="0"/>
              </a:rPr>
              <a:t>God</a:t>
            </a:r>
            <a:r>
              <a:rPr lang="en-US" altLang="ja-JP" smtClean="0">
                <a:latin typeface="Arial Rounded MT Bold" pitchFamily="34" charset="0"/>
              </a:rPr>
              <a:t> and the resulting image of </a:t>
            </a:r>
            <a:r>
              <a:rPr lang="en-US" altLang="ja-JP" b="1" smtClean="0">
                <a:latin typeface="Arial Rounded MT Bold" pitchFamily="34" charset="0"/>
              </a:rPr>
              <a:t>mankind</a:t>
            </a:r>
            <a:r>
              <a:rPr lang="en-US" altLang="ja-JP" smtClean="0">
                <a:latin typeface="Arial Rounded MT Bold" pitchFamily="34" charset="0"/>
              </a:rPr>
              <a:t> and its </a:t>
            </a:r>
            <a:r>
              <a:rPr lang="en-US" altLang="ja-JP" b="1" smtClean="0">
                <a:latin typeface="Arial Rounded MT Bold" pitchFamily="34" charset="0"/>
              </a:rPr>
              <a:t>destiny</a:t>
            </a:r>
            <a:r>
              <a:rPr lang="en-US" altLang="ja-JP" smtClean="0">
                <a:latin typeface="Arial Rounded MT Bold" pitchFamily="34" charset="0"/>
              </a:rPr>
              <a:t>. In the same verse, Saint John also offers a kind of summary of the Christian life: </a:t>
            </a:r>
            <a:r>
              <a:rPr lang="ja-JP" altLang="en-US" smtClean="0">
                <a:latin typeface="Arial Rounded MT Bold" pitchFamily="34" charset="0"/>
              </a:rPr>
              <a:t>“</a:t>
            </a:r>
            <a:r>
              <a:rPr lang="en-US" altLang="ja-JP" smtClean="0">
                <a:latin typeface="Arial Rounded MT Bold" pitchFamily="34" charset="0"/>
              </a:rPr>
              <a:t>We have come to know and to believe in the love God has for us</a:t>
            </a:r>
            <a:r>
              <a:rPr lang="ja-JP" altLang="en-US" smtClean="0">
                <a:latin typeface="Arial Rounded MT Bold" pitchFamily="34" charset="0"/>
              </a:rPr>
              <a:t>”</a:t>
            </a:r>
            <a:endParaRPr lang="en-US" altLang="ja-JP" i="1" smtClean="0">
              <a:latin typeface="Arial Rounded MT Bold" pitchFamily="34" charset="0"/>
            </a:endParaRPr>
          </a:p>
          <a:p>
            <a:pPr eaLnBrk="1" hangingPunct="1"/>
            <a:r>
              <a:rPr lang="en-US" i="1" smtClean="0">
                <a:latin typeface="Arial Rounded MT Bold" pitchFamily="34" charset="0"/>
              </a:rPr>
              <a:t>We have come to believe in God's love</a:t>
            </a:r>
            <a:r>
              <a:rPr lang="en-US" smtClean="0">
                <a:latin typeface="Arial Rounded MT Bold" pitchFamily="34" charset="0"/>
              </a:rPr>
              <a:t>: in these words </a:t>
            </a:r>
            <a:br>
              <a:rPr lang="en-US" smtClean="0">
                <a:latin typeface="Arial Rounded MT Bold" pitchFamily="34" charset="0"/>
              </a:rPr>
            </a:br>
            <a:r>
              <a:rPr lang="en-US" smtClean="0">
                <a:latin typeface="Arial Rounded MT Bold" pitchFamily="34" charset="0"/>
              </a:rPr>
              <a:t>the Christian can express the fundamental decision of his life.(1)</a:t>
            </a:r>
          </a:p>
          <a:p>
            <a:pPr eaLnBrk="1" hangingPunct="1"/>
            <a:r>
              <a:rPr lang="en-US" smtClean="0">
                <a:latin typeface="Arial Rounded MT Bold" pitchFamily="34" charset="0"/>
              </a:rPr>
              <a:t>Christianity is not mere ethics or an ideology, but the response of love to an encounter with Jesus, sent by the Father. (Jn 3, 16)</a:t>
            </a:r>
          </a:p>
          <a:p>
            <a:pPr eaLnBrk="1" hangingPunct="1"/>
            <a:r>
              <a:rPr lang="en-US" smtClean="0">
                <a:latin typeface="Arial Rounded MT Bold" pitchFamily="34" charset="0"/>
              </a:rPr>
              <a:t>This encounter leads to a decisive direction in one</a:t>
            </a:r>
            <a:r>
              <a:rPr lang="ja-JP" altLang="en-US" smtClean="0">
                <a:latin typeface="Arial Rounded MT Bold" pitchFamily="34" charset="0"/>
              </a:rPr>
              <a:t>’</a:t>
            </a:r>
            <a:r>
              <a:rPr lang="en-US" altLang="ja-JP" smtClean="0">
                <a:latin typeface="Arial Rounded MT Bold" pitchFamily="34" charset="0"/>
              </a:rPr>
              <a:t>s life – a decision to love </a:t>
            </a:r>
          </a:p>
          <a:p>
            <a:pPr eaLnBrk="1" hangingPunct="1"/>
            <a:r>
              <a:rPr lang="en-US" smtClean="0">
                <a:latin typeface="Arial Rounded MT Bold" pitchFamily="34" charset="0"/>
              </a:rPr>
              <a:t>Jesus united into a single precept the commandment of love: love of God (Deut 6, 4-5) and love of neighbours (Lev 19,18). (cf. Mk 12, 29-31)</a:t>
            </a: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fld id="{473A3C72-501B-4288-809D-4469F5239EAE}" type="slidenum">
              <a:rPr lang="en-US"/>
              <a:pPr/>
              <a:t>16</a:t>
            </a:fld>
            <a:endParaRPr lang="en-US"/>
          </a:p>
        </p:txBody>
      </p:sp>
      <p:sp>
        <p:nvSpPr>
          <p:cNvPr id="3553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3553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it-IT" dirty="0" smtClean="0">
              <a:ea typeface="ＭＳ Ｐゴシック" charset="0"/>
              <a:cs typeface="+mn-cs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fld id="{473A3C72-501B-4288-809D-4469F5239EAE}" type="slidenum">
              <a:rPr lang="en-US"/>
              <a:pPr/>
              <a:t>17</a:t>
            </a:fld>
            <a:endParaRPr lang="en-US"/>
          </a:p>
        </p:txBody>
      </p:sp>
      <p:sp>
        <p:nvSpPr>
          <p:cNvPr id="3553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3553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it-IT" dirty="0" smtClean="0">
              <a:ea typeface="ＭＳ Ｐゴシック" charset="0"/>
              <a:cs typeface="+mn-cs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fld id="{17E9E777-4DB7-42D9-BCE9-D5422C5E8454}" type="slidenum">
              <a:rPr lang="en-US"/>
              <a:pPr/>
              <a:t>18</a:t>
            </a:fld>
            <a:endParaRPr lang="en-US"/>
          </a:p>
        </p:txBody>
      </p:sp>
      <p:sp>
        <p:nvSpPr>
          <p:cNvPr id="3655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3655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it-IT" smtClean="0">
              <a:ea typeface="ＭＳ Ｐゴシック" charset="0"/>
              <a:cs typeface="+mn-cs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fld id="{E33FAF99-4D8F-4353-BA40-423902CD225B}" type="slidenum">
              <a:rPr lang="en-US"/>
              <a:pPr/>
              <a:t>19</a:t>
            </a:fld>
            <a:endParaRPr lang="en-US"/>
          </a:p>
        </p:txBody>
      </p:sp>
      <p:sp>
        <p:nvSpPr>
          <p:cNvPr id="3174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3174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dirty="0" smtClean="0">
              <a:ea typeface="ＭＳ Ｐゴシック" charset="0"/>
              <a:cs typeface="+mn-cs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fld id="{8AE8C64E-1795-41A7-BDE3-8BA58584C732}" type="slidenum">
              <a:rPr lang="en-US"/>
              <a:pPr/>
              <a:t>2</a:t>
            </a:fld>
            <a:endParaRPr lang="en-US"/>
          </a:p>
        </p:txBody>
      </p:sp>
      <p:sp>
        <p:nvSpPr>
          <p:cNvPr id="3584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3584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it-IT" smtClean="0">
              <a:ea typeface="ＭＳ Ｐゴシック" charset="0"/>
              <a:cs typeface="+mn-cs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fld id="{D982332F-34BA-4F22-A657-9C657293A43E}" type="slidenum">
              <a:rPr lang="en-US"/>
              <a:pPr/>
              <a:t>20</a:t>
            </a:fld>
            <a:endParaRPr lang="en-US"/>
          </a:p>
        </p:txBody>
      </p:sp>
      <p:sp>
        <p:nvSpPr>
          <p:cNvPr id="3276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3276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i="1" dirty="0" smtClean="0">
              <a:ea typeface="ＭＳ Ｐゴシック" charset="0"/>
              <a:cs typeface="+mn-cs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fld id="{473A3C72-501B-4288-809D-4469F5239EAE}" type="slidenum">
              <a:rPr lang="en-US"/>
              <a:pPr/>
              <a:t>21</a:t>
            </a:fld>
            <a:endParaRPr lang="en-US"/>
          </a:p>
        </p:txBody>
      </p:sp>
      <p:sp>
        <p:nvSpPr>
          <p:cNvPr id="3553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3553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it-IT" dirty="0" smtClean="0">
              <a:ea typeface="ＭＳ Ｐゴシック" charset="0"/>
              <a:cs typeface="+mn-cs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fld id="{1EC86456-3D2F-47D7-A8CF-38AEF2E2BDB7}" type="slidenum">
              <a:rPr lang="en-US"/>
              <a:pPr/>
              <a:t>22</a:t>
            </a:fld>
            <a:endParaRPr lang="en-US"/>
          </a:p>
        </p:txBody>
      </p:sp>
      <p:sp>
        <p:nvSpPr>
          <p:cNvPr id="3686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3686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it-IT" dirty="0" smtClean="0">
              <a:ea typeface="ＭＳ Ｐゴシック" charset="0"/>
              <a:cs typeface="+mn-cs"/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fld id="{D982332F-34BA-4F22-A657-9C657293A43E}" type="slidenum">
              <a:rPr lang="en-US"/>
              <a:pPr/>
              <a:t>23</a:t>
            </a:fld>
            <a:endParaRPr lang="en-US"/>
          </a:p>
        </p:txBody>
      </p:sp>
      <p:sp>
        <p:nvSpPr>
          <p:cNvPr id="3276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3276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i="1" dirty="0" smtClean="0">
              <a:ea typeface="ＭＳ Ｐゴシック" charset="0"/>
              <a:cs typeface="+mn-cs"/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fld id="{D982332F-34BA-4F22-A657-9C657293A43E}" type="slidenum">
              <a:rPr lang="en-US"/>
              <a:pPr/>
              <a:t>24</a:t>
            </a:fld>
            <a:endParaRPr lang="en-US"/>
          </a:p>
        </p:txBody>
      </p:sp>
      <p:sp>
        <p:nvSpPr>
          <p:cNvPr id="3276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3276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i="1" dirty="0" smtClean="0">
              <a:ea typeface="ＭＳ Ｐゴシック" charset="0"/>
              <a:cs typeface="+mn-cs"/>
            </a:endParaRP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fld id="{D982332F-34BA-4F22-A657-9C657293A43E}" type="slidenum">
              <a:rPr lang="en-US"/>
              <a:pPr/>
              <a:t>25</a:t>
            </a:fld>
            <a:endParaRPr lang="en-US"/>
          </a:p>
        </p:txBody>
      </p:sp>
      <p:sp>
        <p:nvSpPr>
          <p:cNvPr id="3276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3276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i="1" dirty="0" smtClean="0">
              <a:ea typeface="ＭＳ Ｐゴシック" charset="0"/>
              <a:cs typeface="+mn-cs"/>
            </a:endParaRP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fld id="{D982332F-34BA-4F22-A657-9C657293A43E}" type="slidenum">
              <a:rPr lang="en-US"/>
              <a:pPr/>
              <a:t>26</a:t>
            </a:fld>
            <a:endParaRPr lang="en-US"/>
          </a:p>
        </p:txBody>
      </p:sp>
      <p:sp>
        <p:nvSpPr>
          <p:cNvPr id="3276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3276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i="1" dirty="0" smtClean="0">
              <a:ea typeface="ＭＳ Ｐゴシック" charset="0"/>
              <a:cs typeface="+mn-cs"/>
            </a:endParaRPr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fld id="{D982332F-34BA-4F22-A657-9C657293A43E}" type="slidenum">
              <a:rPr lang="en-US"/>
              <a:pPr/>
              <a:t>27</a:t>
            </a:fld>
            <a:endParaRPr lang="en-US"/>
          </a:p>
        </p:txBody>
      </p:sp>
      <p:sp>
        <p:nvSpPr>
          <p:cNvPr id="3276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3276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i="1" dirty="0" smtClean="0">
              <a:ea typeface="ＭＳ Ｐゴシック" charset="0"/>
              <a:cs typeface="+mn-cs"/>
            </a:endParaRPr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fld id="{473A3C72-501B-4288-809D-4469F5239EAE}" type="slidenum">
              <a:rPr lang="en-US"/>
              <a:pPr/>
              <a:t>28</a:t>
            </a:fld>
            <a:endParaRPr lang="en-US"/>
          </a:p>
        </p:txBody>
      </p:sp>
      <p:sp>
        <p:nvSpPr>
          <p:cNvPr id="3553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3553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it-IT" dirty="0" smtClean="0">
              <a:ea typeface="ＭＳ Ｐゴシック" charset="0"/>
              <a:cs typeface="+mn-cs"/>
            </a:endParaRPr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fld id="{473A3C72-501B-4288-809D-4469F5239EAE}" type="slidenum">
              <a:rPr lang="en-US"/>
              <a:pPr/>
              <a:t>29</a:t>
            </a:fld>
            <a:endParaRPr lang="en-US"/>
          </a:p>
        </p:txBody>
      </p:sp>
      <p:sp>
        <p:nvSpPr>
          <p:cNvPr id="3553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3553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it-IT" dirty="0" smtClean="0">
              <a:ea typeface="ＭＳ Ｐゴシック" charset="0"/>
              <a:cs typeface="+mn-cs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fld id="{17EE5439-E1A4-45B0-8EB9-8923E9E70E9F}" type="slidenum">
              <a:rPr lang="en-US"/>
              <a:pPr/>
              <a:t>3</a:t>
            </a:fld>
            <a:endParaRPr lang="en-US"/>
          </a:p>
        </p:txBody>
      </p:sp>
      <p:sp>
        <p:nvSpPr>
          <p:cNvPr id="3563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3563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it-IT" dirty="0" smtClean="0">
              <a:ea typeface="ＭＳ Ｐゴシック" charset="0"/>
              <a:cs typeface="+mn-cs"/>
            </a:endParaRPr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fld id="{D982332F-34BA-4F22-A657-9C657293A43E}" type="slidenum">
              <a:rPr lang="en-US"/>
              <a:pPr/>
              <a:t>30</a:t>
            </a:fld>
            <a:endParaRPr lang="en-US"/>
          </a:p>
        </p:txBody>
      </p:sp>
      <p:sp>
        <p:nvSpPr>
          <p:cNvPr id="3276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3276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i="1" dirty="0" smtClean="0">
              <a:ea typeface="ＭＳ Ｐゴシック" charset="0"/>
              <a:cs typeface="+mn-cs"/>
            </a:endParaRPr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fld id="{D982332F-34BA-4F22-A657-9C657293A43E}" type="slidenum">
              <a:rPr lang="en-US"/>
              <a:pPr/>
              <a:t>31</a:t>
            </a:fld>
            <a:endParaRPr lang="en-US"/>
          </a:p>
        </p:txBody>
      </p:sp>
      <p:sp>
        <p:nvSpPr>
          <p:cNvPr id="3276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3276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i="1" dirty="0" smtClean="0">
              <a:ea typeface="ＭＳ Ｐゴシック" charset="0"/>
              <a:cs typeface="+mn-cs"/>
            </a:endParaRPr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fld id="{D982332F-34BA-4F22-A657-9C657293A43E}" type="slidenum">
              <a:rPr lang="en-US"/>
              <a:pPr/>
              <a:t>32</a:t>
            </a:fld>
            <a:endParaRPr lang="en-US"/>
          </a:p>
        </p:txBody>
      </p:sp>
      <p:sp>
        <p:nvSpPr>
          <p:cNvPr id="3276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3276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i="1" dirty="0" smtClean="0">
              <a:ea typeface="ＭＳ Ｐゴシック" charset="0"/>
              <a:cs typeface="+mn-cs"/>
            </a:endParaRPr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fld id="{473A3C72-501B-4288-809D-4469F5239EAE}" type="slidenum">
              <a:rPr lang="en-US"/>
              <a:pPr/>
              <a:t>33</a:t>
            </a:fld>
            <a:endParaRPr lang="en-US"/>
          </a:p>
        </p:txBody>
      </p:sp>
      <p:sp>
        <p:nvSpPr>
          <p:cNvPr id="3553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3553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it-IT" dirty="0" smtClean="0">
              <a:ea typeface="ＭＳ Ｐゴシック" charset="0"/>
              <a:cs typeface="+mn-cs"/>
            </a:endParaRPr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fld id="{891A489A-5270-4173-B250-725BA26B63BE}" type="slidenum">
              <a:rPr lang="en-US"/>
              <a:pPr/>
              <a:t>34</a:t>
            </a:fld>
            <a:endParaRPr lang="en-US"/>
          </a:p>
        </p:txBody>
      </p:sp>
      <p:sp>
        <p:nvSpPr>
          <p:cNvPr id="3635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3635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it-IT" smtClean="0">
              <a:ea typeface="ＭＳ Ｐゴシック" charset="0"/>
              <a:cs typeface="+mn-cs"/>
            </a:endParaRPr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fld id="{1EC86456-3D2F-47D7-A8CF-38AEF2E2BDB7}" type="slidenum">
              <a:rPr lang="en-US"/>
              <a:pPr/>
              <a:t>35</a:t>
            </a:fld>
            <a:endParaRPr lang="en-US"/>
          </a:p>
        </p:txBody>
      </p:sp>
      <p:sp>
        <p:nvSpPr>
          <p:cNvPr id="3686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3686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it-IT" dirty="0" smtClean="0">
              <a:ea typeface="ＭＳ Ｐゴシック" charset="0"/>
              <a:cs typeface="+mn-cs"/>
            </a:endParaRPr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fld id="{1EC86456-3D2F-47D7-A8CF-38AEF2E2BDB7}" type="slidenum">
              <a:rPr lang="en-US"/>
              <a:pPr/>
              <a:t>36</a:t>
            </a:fld>
            <a:endParaRPr lang="en-US"/>
          </a:p>
        </p:txBody>
      </p:sp>
      <p:sp>
        <p:nvSpPr>
          <p:cNvPr id="3686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3686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it-IT" dirty="0" smtClean="0">
              <a:ea typeface="ＭＳ Ｐゴシック" charset="0"/>
              <a:cs typeface="+mn-cs"/>
            </a:endParaRPr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fld id="{1EC86456-3D2F-47D7-A8CF-38AEF2E2BDB7}" type="slidenum">
              <a:rPr lang="en-US"/>
              <a:pPr/>
              <a:t>37</a:t>
            </a:fld>
            <a:endParaRPr lang="en-US"/>
          </a:p>
        </p:txBody>
      </p:sp>
      <p:sp>
        <p:nvSpPr>
          <p:cNvPr id="3686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3686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it-IT" dirty="0" smtClean="0">
              <a:ea typeface="ＭＳ Ｐゴシック" charset="0"/>
              <a:cs typeface="+mn-cs"/>
            </a:endParaRPr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fld id="{1EC86456-3D2F-47D7-A8CF-38AEF2E2BDB7}" type="slidenum">
              <a:rPr lang="en-US"/>
              <a:pPr/>
              <a:t>38</a:t>
            </a:fld>
            <a:endParaRPr lang="en-US"/>
          </a:p>
        </p:txBody>
      </p:sp>
      <p:sp>
        <p:nvSpPr>
          <p:cNvPr id="3686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3686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it-IT" dirty="0" smtClean="0">
              <a:ea typeface="ＭＳ Ｐゴシック" charset="0"/>
              <a:cs typeface="+mn-cs"/>
            </a:endParaRPr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fld id="{E3EDD610-4CC3-4720-A58D-9702712C1D9C}" type="slidenum">
              <a:rPr lang="en-US"/>
              <a:pPr/>
              <a:t>39</a:t>
            </a:fld>
            <a:endParaRPr lang="en-US"/>
          </a:p>
        </p:txBody>
      </p:sp>
      <p:sp>
        <p:nvSpPr>
          <p:cNvPr id="3645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3645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it-IT" dirty="0" smtClean="0">
              <a:ea typeface="ＭＳ Ｐゴシック" charset="0"/>
              <a:cs typeface="+mn-cs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fld id="{473A3C72-501B-4288-809D-4469F5239EAE}" type="slidenum">
              <a:rPr lang="en-US"/>
              <a:pPr/>
              <a:t>4</a:t>
            </a:fld>
            <a:endParaRPr lang="en-US"/>
          </a:p>
        </p:txBody>
      </p:sp>
      <p:sp>
        <p:nvSpPr>
          <p:cNvPr id="3553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3553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it-IT" dirty="0" smtClean="0">
              <a:ea typeface="ＭＳ Ｐゴシック" charset="0"/>
              <a:cs typeface="+mn-cs"/>
            </a:endParaRPr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fld id="{E3EDD610-4CC3-4720-A58D-9702712C1D9C}" type="slidenum">
              <a:rPr lang="en-US"/>
              <a:pPr/>
              <a:t>40</a:t>
            </a:fld>
            <a:endParaRPr lang="en-US"/>
          </a:p>
        </p:txBody>
      </p:sp>
      <p:sp>
        <p:nvSpPr>
          <p:cNvPr id="3645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3645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it-IT" dirty="0" smtClean="0">
              <a:ea typeface="ＭＳ Ｐゴシック" charset="0"/>
              <a:cs typeface="+mn-cs"/>
            </a:endParaRPr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fld id="{1EC86456-3D2F-47D7-A8CF-38AEF2E2BDB7}" type="slidenum">
              <a:rPr lang="en-US"/>
              <a:pPr/>
              <a:t>41</a:t>
            </a:fld>
            <a:endParaRPr lang="en-US"/>
          </a:p>
        </p:txBody>
      </p:sp>
      <p:sp>
        <p:nvSpPr>
          <p:cNvPr id="3686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3686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it-IT" dirty="0" smtClean="0">
              <a:ea typeface="ＭＳ Ｐゴシック" charset="0"/>
              <a:cs typeface="+mn-cs"/>
            </a:endParaRPr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fld id="{1EC86456-3D2F-47D7-A8CF-38AEF2E2BDB7}" type="slidenum">
              <a:rPr lang="en-US"/>
              <a:pPr/>
              <a:t>42</a:t>
            </a:fld>
            <a:endParaRPr lang="en-US"/>
          </a:p>
        </p:txBody>
      </p:sp>
      <p:sp>
        <p:nvSpPr>
          <p:cNvPr id="3686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3686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it-IT" dirty="0" smtClean="0">
              <a:ea typeface="ＭＳ Ｐゴシック" charset="0"/>
              <a:cs typeface="+mn-cs"/>
            </a:endParaRPr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fld id="{1EC86456-3D2F-47D7-A8CF-38AEF2E2BDB7}" type="slidenum">
              <a:rPr lang="en-US"/>
              <a:pPr/>
              <a:t>43</a:t>
            </a:fld>
            <a:endParaRPr lang="en-US"/>
          </a:p>
        </p:txBody>
      </p:sp>
      <p:sp>
        <p:nvSpPr>
          <p:cNvPr id="3686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3686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it-IT" dirty="0" smtClean="0">
              <a:ea typeface="ＭＳ Ｐゴシック" charset="0"/>
              <a:cs typeface="+mn-cs"/>
            </a:endParaRPr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fld id="{1EC86456-3D2F-47D7-A8CF-38AEF2E2BDB7}" type="slidenum">
              <a:rPr lang="en-US"/>
              <a:pPr/>
              <a:t>44</a:t>
            </a:fld>
            <a:endParaRPr lang="en-US"/>
          </a:p>
        </p:txBody>
      </p:sp>
      <p:sp>
        <p:nvSpPr>
          <p:cNvPr id="3686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3686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it-IT" dirty="0" smtClean="0">
              <a:ea typeface="ＭＳ Ｐゴシック" charset="0"/>
              <a:cs typeface="+mn-cs"/>
            </a:endParaRPr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fld id="{1EC86456-3D2F-47D7-A8CF-38AEF2E2BDB7}" type="slidenum">
              <a:rPr lang="en-US"/>
              <a:pPr/>
              <a:t>45</a:t>
            </a:fld>
            <a:endParaRPr lang="en-US"/>
          </a:p>
        </p:txBody>
      </p:sp>
      <p:sp>
        <p:nvSpPr>
          <p:cNvPr id="3686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3686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it-IT" dirty="0" smtClean="0">
              <a:ea typeface="ＭＳ Ｐゴシック" charset="0"/>
              <a:cs typeface="+mn-cs"/>
            </a:endParaRPr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fld id="{1EC86456-3D2F-47D7-A8CF-38AEF2E2BDB7}" type="slidenum">
              <a:rPr lang="en-US"/>
              <a:pPr/>
              <a:t>46</a:t>
            </a:fld>
            <a:endParaRPr lang="en-US"/>
          </a:p>
        </p:txBody>
      </p:sp>
      <p:sp>
        <p:nvSpPr>
          <p:cNvPr id="3686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3686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it-IT" dirty="0" smtClean="0">
              <a:ea typeface="ＭＳ Ｐゴシック" charset="0"/>
              <a:cs typeface="+mn-cs"/>
            </a:endParaRPr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fld id="{1EC86456-3D2F-47D7-A8CF-38AEF2E2BDB7}" type="slidenum">
              <a:rPr lang="en-US"/>
              <a:pPr/>
              <a:t>47</a:t>
            </a:fld>
            <a:endParaRPr lang="en-US"/>
          </a:p>
        </p:txBody>
      </p:sp>
      <p:sp>
        <p:nvSpPr>
          <p:cNvPr id="3686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3686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it-IT" dirty="0" smtClean="0">
              <a:ea typeface="ＭＳ Ｐゴシック" charset="0"/>
              <a:cs typeface="+mn-cs"/>
            </a:endParaRPr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fld id="{1EC86456-3D2F-47D7-A8CF-38AEF2E2BDB7}" type="slidenum">
              <a:rPr lang="en-US"/>
              <a:pPr/>
              <a:t>48</a:t>
            </a:fld>
            <a:endParaRPr lang="en-US"/>
          </a:p>
        </p:txBody>
      </p:sp>
      <p:sp>
        <p:nvSpPr>
          <p:cNvPr id="3686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3686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it-IT" dirty="0" smtClean="0">
              <a:ea typeface="ＭＳ Ｐゴシック" charset="0"/>
              <a:cs typeface="+mn-cs"/>
            </a:endParaRPr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fld id="{1EC86456-3D2F-47D7-A8CF-38AEF2E2BDB7}" type="slidenum">
              <a:rPr lang="en-US"/>
              <a:pPr/>
              <a:t>49</a:t>
            </a:fld>
            <a:endParaRPr lang="en-US"/>
          </a:p>
        </p:txBody>
      </p:sp>
      <p:sp>
        <p:nvSpPr>
          <p:cNvPr id="3686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3686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it-IT" dirty="0" smtClean="0">
              <a:ea typeface="ＭＳ Ｐゴシック" charset="0"/>
              <a:cs typeface="+mn-cs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fld id="{473A3C72-501B-4288-809D-4469F5239EAE}" type="slidenum">
              <a:rPr lang="en-US"/>
              <a:pPr/>
              <a:t>5</a:t>
            </a:fld>
            <a:endParaRPr lang="en-US"/>
          </a:p>
        </p:txBody>
      </p:sp>
      <p:sp>
        <p:nvSpPr>
          <p:cNvPr id="3553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3553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it-IT" dirty="0" smtClean="0">
              <a:ea typeface="ＭＳ Ｐゴシック" charset="0"/>
              <a:cs typeface="+mn-cs"/>
            </a:endParaRPr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fld id="{1EC86456-3D2F-47D7-A8CF-38AEF2E2BDB7}" type="slidenum">
              <a:rPr lang="en-US"/>
              <a:pPr/>
              <a:t>50</a:t>
            </a:fld>
            <a:endParaRPr lang="en-US"/>
          </a:p>
        </p:txBody>
      </p:sp>
      <p:sp>
        <p:nvSpPr>
          <p:cNvPr id="3686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3686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it-IT" dirty="0" smtClean="0">
              <a:ea typeface="ＭＳ Ｐゴシック" charset="0"/>
              <a:cs typeface="+mn-cs"/>
            </a:endParaRPr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fld id="{1EC86456-3D2F-47D7-A8CF-38AEF2E2BDB7}" type="slidenum">
              <a:rPr lang="en-US"/>
              <a:pPr/>
              <a:t>51</a:t>
            </a:fld>
            <a:endParaRPr lang="en-US"/>
          </a:p>
        </p:txBody>
      </p:sp>
      <p:sp>
        <p:nvSpPr>
          <p:cNvPr id="3686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3686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it-IT" dirty="0" smtClean="0">
              <a:ea typeface="ＭＳ Ｐゴシック" charset="0"/>
              <a:cs typeface="+mn-cs"/>
            </a:endParaRPr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fld id="{F668D65F-EEDB-4E7A-A21B-534B9A84CAD2}" type="slidenum">
              <a:rPr lang="en-US"/>
              <a:pPr/>
              <a:t>52</a:t>
            </a:fld>
            <a:endParaRPr lang="en-US"/>
          </a:p>
        </p:txBody>
      </p:sp>
      <p:sp>
        <p:nvSpPr>
          <p:cNvPr id="3676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3676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it-IT" smtClean="0">
              <a:ea typeface="ＭＳ Ｐゴシック" charset="0"/>
              <a:cs typeface="+mn-cs"/>
            </a:endParaRPr>
          </a:p>
        </p:txBody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fld id="{1EC86456-3D2F-47D7-A8CF-38AEF2E2BDB7}" type="slidenum">
              <a:rPr lang="en-US"/>
              <a:pPr/>
              <a:t>53</a:t>
            </a:fld>
            <a:endParaRPr lang="en-US"/>
          </a:p>
        </p:txBody>
      </p:sp>
      <p:sp>
        <p:nvSpPr>
          <p:cNvPr id="3686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3686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it-IT" dirty="0" smtClean="0">
              <a:ea typeface="ＭＳ Ｐゴシック" charset="0"/>
              <a:cs typeface="+mn-cs"/>
            </a:endParaRPr>
          </a:p>
        </p:txBody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fld id="{D982332F-34BA-4F22-A657-9C657293A43E}" type="slidenum">
              <a:rPr lang="en-US"/>
              <a:pPr/>
              <a:t>54</a:t>
            </a:fld>
            <a:endParaRPr lang="en-US"/>
          </a:p>
        </p:txBody>
      </p:sp>
      <p:sp>
        <p:nvSpPr>
          <p:cNvPr id="3276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3276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i="1" dirty="0" smtClean="0">
              <a:ea typeface="ＭＳ Ｐゴシック" charset="0"/>
              <a:cs typeface="+mn-cs"/>
            </a:endParaRPr>
          </a:p>
        </p:txBody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fld id="{D982332F-34BA-4F22-A657-9C657293A43E}" type="slidenum">
              <a:rPr lang="en-US"/>
              <a:pPr/>
              <a:t>55</a:t>
            </a:fld>
            <a:endParaRPr lang="en-US"/>
          </a:p>
        </p:txBody>
      </p:sp>
      <p:sp>
        <p:nvSpPr>
          <p:cNvPr id="3276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3276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i="1" dirty="0" smtClean="0">
              <a:ea typeface="ＭＳ Ｐゴシック" charset="0"/>
              <a:cs typeface="+mn-cs"/>
            </a:endParaRPr>
          </a:p>
        </p:txBody>
      </p:sp>
    </p:spTree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fld id="{D982332F-34BA-4F22-A657-9C657293A43E}" type="slidenum">
              <a:rPr lang="en-US"/>
              <a:pPr/>
              <a:t>56</a:t>
            </a:fld>
            <a:endParaRPr lang="en-US"/>
          </a:p>
        </p:txBody>
      </p:sp>
      <p:sp>
        <p:nvSpPr>
          <p:cNvPr id="3276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3276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i="1" dirty="0" smtClean="0">
              <a:ea typeface="ＭＳ Ｐゴシック" charset="0"/>
              <a:cs typeface="+mn-cs"/>
            </a:endParaRPr>
          </a:p>
        </p:txBody>
      </p:sp>
    </p:spTree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fld id="{1EC86456-3D2F-47D7-A8CF-38AEF2E2BDB7}" type="slidenum">
              <a:rPr lang="en-US"/>
              <a:pPr/>
              <a:t>57</a:t>
            </a:fld>
            <a:endParaRPr lang="en-US"/>
          </a:p>
        </p:txBody>
      </p:sp>
      <p:sp>
        <p:nvSpPr>
          <p:cNvPr id="3686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3686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it-IT" dirty="0" smtClean="0">
              <a:ea typeface="ＭＳ Ｐゴシック" charset="0"/>
              <a:cs typeface="+mn-cs"/>
            </a:endParaRPr>
          </a:p>
        </p:txBody>
      </p:sp>
    </p:spTree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fld id="{D982332F-34BA-4F22-A657-9C657293A43E}" type="slidenum">
              <a:rPr lang="en-US"/>
              <a:pPr/>
              <a:t>58</a:t>
            </a:fld>
            <a:endParaRPr lang="en-US"/>
          </a:p>
        </p:txBody>
      </p:sp>
      <p:sp>
        <p:nvSpPr>
          <p:cNvPr id="3276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3276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i="1" dirty="0" smtClean="0">
              <a:ea typeface="ＭＳ Ｐゴシック" charset="0"/>
              <a:cs typeface="+mn-cs"/>
            </a:endParaRPr>
          </a:p>
        </p:txBody>
      </p:sp>
    </p:spTree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fld id="{1EC86456-3D2F-47D7-A8CF-38AEF2E2BDB7}" type="slidenum">
              <a:rPr lang="en-US"/>
              <a:pPr/>
              <a:t>59</a:t>
            </a:fld>
            <a:endParaRPr lang="en-US"/>
          </a:p>
        </p:txBody>
      </p:sp>
      <p:sp>
        <p:nvSpPr>
          <p:cNvPr id="3686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3686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it-IT" dirty="0" smtClean="0">
              <a:ea typeface="ＭＳ Ｐゴシック" charset="0"/>
              <a:cs typeface="+mn-cs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fld id="{C6B51515-DDA7-41D5-BB1E-B8172106F181}" type="slidenum">
              <a:rPr lang="en-US"/>
              <a:pPr/>
              <a:t>6</a:t>
            </a:fld>
            <a:endParaRPr lang="en-US"/>
          </a:p>
        </p:txBody>
      </p:sp>
      <p:sp>
        <p:nvSpPr>
          <p:cNvPr id="3594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3594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it-IT" smtClean="0">
              <a:ea typeface="ＭＳ Ｐゴシック" charset="0"/>
              <a:cs typeface="+mn-cs"/>
            </a:endParaRPr>
          </a:p>
        </p:txBody>
      </p:sp>
    </p:spTree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fld id="{D982332F-34BA-4F22-A657-9C657293A43E}" type="slidenum">
              <a:rPr lang="en-US"/>
              <a:pPr/>
              <a:t>60</a:t>
            </a:fld>
            <a:endParaRPr lang="en-US"/>
          </a:p>
        </p:txBody>
      </p:sp>
      <p:sp>
        <p:nvSpPr>
          <p:cNvPr id="3276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3276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i="1" dirty="0" smtClean="0">
              <a:ea typeface="ＭＳ Ｐゴシック" charset="0"/>
              <a:cs typeface="+mn-cs"/>
            </a:endParaRPr>
          </a:p>
        </p:txBody>
      </p:sp>
    </p:spTree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fld id="{D982332F-34BA-4F22-A657-9C657293A43E}" type="slidenum">
              <a:rPr lang="en-US"/>
              <a:pPr/>
              <a:t>61</a:t>
            </a:fld>
            <a:endParaRPr lang="en-US"/>
          </a:p>
        </p:txBody>
      </p:sp>
      <p:sp>
        <p:nvSpPr>
          <p:cNvPr id="3276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3276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i="1" dirty="0" smtClean="0">
              <a:ea typeface="ＭＳ Ｐゴシック" charset="0"/>
              <a:cs typeface="+mn-cs"/>
            </a:endParaRPr>
          </a:p>
        </p:txBody>
      </p:sp>
    </p:spTree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fld id="{D982332F-34BA-4F22-A657-9C657293A43E}" type="slidenum">
              <a:rPr lang="en-US"/>
              <a:pPr/>
              <a:t>62</a:t>
            </a:fld>
            <a:endParaRPr lang="en-US"/>
          </a:p>
        </p:txBody>
      </p:sp>
      <p:sp>
        <p:nvSpPr>
          <p:cNvPr id="3276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3276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i="1" dirty="0" smtClean="0">
              <a:ea typeface="ＭＳ Ｐゴシック" charset="0"/>
              <a:cs typeface="+mn-cs"/>
            </a:endParaRPr>
          </a:p>
        </p:txBody>
      </p:sp>
    </p:spTree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fld id="{D982332F-34BA-4F22-A657-9C657293A43E}" type="slidenum">
              <a:rPr lang="en-US"/>
              <a:pPr/>
              <a:t>63</a:t>
            </a:fld>
            <a:endParaRPr lang="en-US"/>
          </a:p>
        </p:txBody>
      </p:sp>
      <p:sp>
        <p:nvSpPr>
          <p:cNvPr id="3276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3276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i="1" dirty="0" smtClean="0">
              <a:ea typeface="ＭＳ Ｐゴシック" charset="0"/>
              <a:cs typeface="+mn-cs"/>
            </a:endParaRPr>
          </a:p>
        </p:txBody>
      </p:sp>
    </p:spTree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fld id="{D982332F-34BA-4F22-A657-9C657293A43E}" type="slidenum">
              <a:rPr lang="en-US"/>
              <a:pPr/>
              <a:t>64</a:t>
            </a:fld>
            <a:endParaRPr lang="en-US"/>
          </a:p>
        </p:txBody>
      </p:sp>
      <p:sp>
        <p:nvSpPr>
          <p:cNvPr id="3276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3276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i="1" dirty="0" smtClean="0">
              <a:ea typeface="ＭＳ Ｐゴシック" charset="0"/>
              <a:cs typeface="+mn-cs"/>
            </a:endParaRPr>
          </a:p>
        </p:txBody>
      </p:sp>
    </p:spTree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fld id="{D982332F-34BA-4F22-A657-9C657293A43E}" type="slidenum">
              <a:rPr lang="en-US"/>
              <a:pPr/>
              <a:t>65</a:t>
            </a:fld>
            <a:endParaRPr lang="en-US"/>
          </a:p>
        </p:txBody>
      </p:sp>
      <p:sp>
        <p:nvSpPr>
          <p:cNvPr id="3276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3276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i="1" dirty="0" smtClean="0">
              <a:ea typeface="ＭＳ Ｐゴシック" charset="0"/>
              <a:cs typeface="+mn-cs"/>
            </a:endParaRPr>
          </a:p>
        </p:txBody>
      </p:sp>
    </p:spTree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fld id="{D982332F-34BA-4F22-A657-9C657293A43E}" type="slidenum">
              <a:rPr lang="en-US"/>
              <a:pPr/>
              <a:t>66</a:t>
            </a:fld>
            <a:endParaRPr lang="en-US"/>
          </a:p>
        </p:txBody>
      </p:sp>
      <p:sp>
        <p:nvSpPr>
          <p:cNvPr id="3276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3276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i="1" dirty="0" smtClean="0">
              <a:ea typeface="ＭＳ Ｐゴシック" charset="0"/>
              <a:cs typeface="+mn-cs"/>
            </a:endParaRPr>
          </a:p>
        </p:txBody>
      </p:sp>
    </p:spTree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fld id="{D982332F-34BA-4F22-A657-9C657293A43E}" type="slidenum">
              <a:rPr lang="en-US"/>
              <a:pPr/>
              <a:t>67</a:t>
            </a:fld>
            <a:endParaRPr lang="en-US"/>
          </a:p>
        </p:txBody>
      </p:sp>
      <p:sp>
        <p:nvSpPr>
          <p:cNvPr id="3276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3276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i="1" dirty="0" smtClean="0">
              <a:ea typeface="ＭＳ Ｐゴシック" charset="0"/>
              <a:cs typeface="+mn-cs"/>
            </a:endParaRPr>
          </a:p>
        </p:txBody>
      </p:sp>
    </p:spTree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fld id="{D982332F-34BA-4F22-A657-9C657293A43E}" type="slidenum">
              <a:rPr lang="en-US"/>
              <a:pPr/>
              <a:t>68</a:t>
            </a:fld>
            <a:endParaRPr lang="en-US"/>
          </a:p>
        </p:txBody>
      </p:sp>
      <p:sp>
        <p:nvSpPr>
          <p:cNvPr id="3276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3276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i="1" dirty="0" smtClean="0">
              <a:ea typeface="ＭＳ Ｐゴシック" charset="0"/>
              <a:cs typeface="+mn-cs"/>
            </a:endParaRPr>
          </a:p>
        </p:txBody>
      </p:sp>
    </p:spTree>
  </p:cSld>
  <p:clrMapOvr>
    <a:masterClrMapping/>
  </p:clrMapOvr>
</p:notes>
</file>

<file path=ppt/notesSlides/notesSlide6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fld id="{6B0E9710-6F82-42B9-8EB6-84598CB17114}" type="slidenum">
              <a:rPr lang="en-US"/>
              <a:pPr/>
              <a:t>69</a:t>
            </a:fld>
            <a:endParaRPr lang="en-US"/>
          </a:p>
        </p:txBody>
      </p:sp>
      <p:sp>
        <p:nvSpPr>
          <p:cNvPr id="3573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3573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it-IT" smtClean="0">
              <a:ea typeface="ＭＳ Ｐゴシック" charset="0"/>
              <a:cs typeface="+mn-cs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fld id="{2F79C53C-7E0D-4904-816F-479A65F472FF}" type="slidenum">
              <a:rPr lang="en-US"/>
              <a:pPr/>
              <a:t>7</a:t>
            </a:fld>
            <a:endParaRPr lang="en-US"/>
          </a:p>
        </p:txBody>
      </p:sp>
      <p:sp>
        <p:nvSpPr>
          <p:cNvPr id="3604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3604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it-IT" smtClean="0">
              <a:ea typeface="ＭＳ Ｐゴシック" charset="0"/>
              <a:cs typeface="+mn-cs"/>
            </a:endParaRPr>
          </a:p>
        </p:txBody>
      </p:sp>
    </p:spTree>
  </p:cSld>
  <p:clrMapOvr>
    <a:masterClrMapping/>
  </p:clrMapOvr>
</p:notes>
</file>

<file path=ppt/notesSlides/notesSlide7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fld id="{6E38AAE6-651F-47FD-B128-492810D9527F}" type="slidenum">
              <a:rPr lang="en-US"/>
              <a:pPr/>
              <a:t>70</a:t>
            </a:fld>
            <a:endParaRPr lang="en-US"/>
          </a:p>
        </p:txBody>
      </p:sp>
      <p:sp>
        <p:nvSpPr>
          <p:cNvPr id="583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583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smtClean="0">
              <a:ea typeface="ＭＳ Ｐゴシック" charset="0"/>
              <a:cs typeface="+mn-cs"/>
            </a:endParaRPr>
          </a:p>
          <a:p>
            <a:pPr eaLnBrk="1" hangingPunct="1">
              <a:defRPr/>
            </a:pPr>
            <a:endParaRPr lang="en-US" smtClean="0">
              <a:ea typeface="ＭＳ Ｐゴシック" charset="0"/>
              <a:cs typeface="+mn-cs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fld id="{473A3C72-501B-4288-809D-4469F5239EAE}" type="slidenum">
              <a:rPr lang="en-US"/>
              <a:pPr/>
              <a:t>8</a:t>
            </a:fld>
            <a:endParaRPr lang="en-US"/>
          </a:p>
        </p:txBody>
      </p:sp>
      <p:sp>
        <p:nvSpPr>
          <p:cNvPr id="3553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3553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it-IT" dirty="0" smtClean="0">
              <a:ea typeface="ＭＳ Ｐゴシック" charset="0"/>
              <a:cs typeface="+mn-cs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fld id="{CA0EF256-B750-47D5-8FBE-6EA050F495E1}" type="slidenum">
              <a:rPr lang="en-US"/>
              <a:pPr/>
              <a:t>9</a:t>
            </a:fld>
            <a:endParaRPr lang="en-US"/>
          </a:p>
        </p:txBody>
      </p:sp>
      <p:sp>
        <p:nvSpPr>
          <p:cNvPr id="1095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1095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it-IT" smtClean="0">
              <a:ea typeface="ＭＳ Ｐゴシック" charset="0"/>
              <a:cs typeface="+mn-cs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990600"/>
            <a:ext cx="7772400" cy="1371600"/>
          </a:xfrm>
        </p:spPr>
        <p:txBody>
          <a:bodyPr/>
          <a:lstStyle>
            <a:lvl1pPr>
              <a:defRPr sz="4000"/>
            </a:lvl1pPr>
          </a:lstStyle>
          <a:p>
            <a:pPr lvl="0"/>
            <a:r>
              <a:rPr lang="it-IT" noProof="0" smtClean="0"/>
              <a:t>Fare clic per modificare lo stile del titolo</a:t>
            </a:r>
            <a:endParaRPr lang="en-US" noProof="0" smtClean="0"/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447800" y="3429000"/>
            <a:ext cx="7010400" cy="1600200"/>
          </a:xfrm>
        </p:spPr>
        <p:txBody>
          <a:bodyPr/>
          <a:lstStyle>
            <a:lvl1pPr marL="0" indent="0">
              <a:buFont typeface="Wingdings" charset="0"/>
              <a:buNone/>
              <a:defRPr sz="2800"/>
            </a:lvl1pPr>
          </a:lstStyle>
          <a:p>
            <a:pPr lvl="0"/>
            <a:r>
              <a:rPr lang="it-IT" noProof="0" smtClean="0"/>
              <a:t>Fare clic per modificare lo stile del sottotitolo dello schema</a:t>
            </a:r>
            <a:endParaRPr lang="en-US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 smtClean="0"/>
              <a:t>CENTRO PER L'EVANGELIZZAZIONE E LA CATECHESI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>
            <a:lvl1pPr>
              <a:defRPr/>
            </a:lvl1pPr>
          </a:lstStyle>
          <a:p>
            <a:fld id="{2774C539-0CFE-49C2-8ABA-44750F395924}" type="slidenum">
              <a:rPr lang="en-US"/>
              <a:pPr/>
              <a:t>‹N›</a:t>
            </a:fld>
            <a:endParaRPr lang="en-US"/>
          </a:p>
        </p:txBody>
      </p:sp>
    </p:spTree>
  </p:cSld>
  <p:clrMapOvr>
    <a:masterClrMapping/>
  </p:clrMapOvr>
  <p:transition spd="slow">
    <p:wip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 smtClean="0"/>
              <a:t>CENTRO PER L'EVANGELIZZAZIONE E LA CATECHESI</a:t>
            </a:r>
            <a:endParaRPr lang="en-US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3B9E193-899C-4C39-98F3-BA1EBC3B8DF6}" type="slidenum">
              <a:rPr lang="en-US"/>
              <a:pPr/>
              <a:t>‹N›</a:t>
            </a:fld>
            <a:endParaRPr lang="en-US"/>
          </a:p>
        </p:txBody>
      </p:sp>
    </p:spTree>
  </p:cSld>
  <p:clrMapOvr>
    <a:masterClrMapping/>
  </p:clrMapOvr>
  <p:transition spd="slow">
    <p:wip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 smtClean="0"/>
              <a:t>CENTRO PER L'EVANGELIZZAZIONE E LA CATECHESI</a:t>
            </a:r>
            <a:endParaRPr lang="en-US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3038BB3-B8ED-457C-8B44-E1AFBDBD76EF}" type="slidenum">
              <a:rPr lang="en-US"/>
              <a:pPr/>
              <a:t>‹N›</a:t>
            </a:fld>
            <a:endParaRPr lang="en-US"/>
          </a:p>
        </p:txBody>
      </p:sp>
    </p:spTree>
  </p:cSld>
  <p:clrMapOvr>
    <a:masterClrMapping/>
  </p:clrMapOvr>
  <p:transition spd="slow">
    <p:wip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 smtClean="0"/>
              <a:t>CENTRO PER L'EVANGELIZZAZIONE E LA CATECHESI</a:t>
            </a:r>
            <a:endParaRPr lang="en-US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B3822C6-0695-42F9-BADA-C8B9C14BF75B}" type="slidenum">
              <a:rPr lang="en-US"/>
              <a:pPr/>
              <a:t>‹N›</a:t>
            </a:fld>
            <a:endParaRPr lang="en-US"/>
          </a:p>
        </p:txBody>
      </p:sp>
    </p:spTree>
  </p:cSld>
  <p:clrMapOvr>
    <a:masterClrMapping/>
  </p:clrMapOvr>
  <p:transition spd="slow">
    <p:wip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it-IT" noProof="0" smtClean="0"/>
              <a:t>Fare clic sull'icona per inserire un'immagine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 smtClean="0"/>
              <a:t>CENTRO PER L'EVANGELIZZAZIONE E LA CATECHESI</a:t>
            </a:r>
            <a:endParaRPr lang="en-US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D98478C-DA1D-4683-88ED-E653CCDB02F2}" type="slidenum">
              <a:rPr lang="en-US"/>
              <a:pPr/>
              <a:t>‹N›</a:t>
            </a:fld>
            <a:endParaRPr lang="en-US"/>
          </a:p>
        </p:txBody>
      </p:sp>
    </p:spTree>
  </p:cSld>
  <p:clrMapOvr>
    <a:masterClrMapping/>
  </p:clrMapOvr>
  <p:transition spd="slow">
    <p:wip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 smtClean="0"/>
              <a:t>CENTRO PER L'EVANGELIZZAZIONE E LA CATECHESI</a:t>
            </a:r>
            <a:endParaRPr lang="en-US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B462261-815C-485C-B92D-4527E00D222E}" type="slidenum">
              <a:rPr lang="en-US"/>
              <a:pPr/>
              <a:t>‹N›</a:t>
            </a:fld>
            <a:endParaRPr lang="en-US"/>
          </a:p>
        </p:txBody>
      </p:sp>
    </p:spTree>
  </p:cSld>
  <p:clrMapOvr>
    <a:masterClrMapping/>
  </p:clrMapOvr>
  <p:transition spd="slow">
    <p:wip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verticale e tes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573838" y="304800"/>
            <a:ext cx="2001837" cy="5715000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566738" y="304800"/>
            <a:ext cx="5854700" cy="5715000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 smtClean="0"/>
              <a:t>CENTRO PER L'EVANGELIZZAZIONE E LA CATECHESI</a:t>
            </a:r>
            <a:endParaRPr lang="en-US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5796D0C-B641-445E-BB12-33498409F42C}" type="slidenum">
              <a:rPr lang="en-US"/>
              <a:pPr/>
              <a:t>‹N›</a:t>
            </a:fld>
            <a:endParaRPr lang="en-US"/>
          </a:p>
        </p:txBody>
      </p:sp>
    </p:spTree>
  </p:cSld>
  <p:clrMapOvr>
    <a:masterClrMapping/>
  </p:clrMapOvr>
  <p:transition spd="slow">
    <p:wip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2.jpe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9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74675" y="304800"/>
            <a:ext cx="8001000" cy="1216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66738" y="1752600"/>
            <a:ext cx="8001000" cy="426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23558" name="Rectangle 6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19812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1200" b="0">
                <a:latin typeface="Verdana" charset="0"/>
                <a:ea typeface="ＭＳ Ｐゴシック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3559" name="Rectangle 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 b="0">
                <a:latin typeface="Verdana" charset="0"/>
                <a:ea typeface="ＭＳ Ｐゴシック" charset="0"/>
                <a:cs typeface="+mn-cs"/>
              </a:defRPr>
            </a:lvl1pPr>
          </a:lstStyle>
          <a:p>
            <a:pPr>
              <a:defRPr/>
            </a:pPr>
            <a:r>
              <a:rPr lang="it-IT" smtClean="0"/>
              <a:t>CENTRO PER L'EVANGELIZZAZIONE E LA CATECHESI</a:t>
            </a:r>
            <a:endParaRPr lang="en-US"/>
          </a:p>
        </p:txBody>
      </p:sp>
      <p:sp>
        <p:nvSpPr>
          <p:cNvPr id="23560" name="Rectangle 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19812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 b="0"/>
            </a:lvl1pPr>
          </a:lstStyle>
          <a:p>
            <a:fld id="{C63C9C2F-F9E1-4A6A-BA98-BEECCF95D47C}" type="slidenum">
              <a:rPr lang="en-US"/>
              <a:pPr/>
              <a:t>‹N›</a:t>
            </a:fld>
            <a:endParaRPr lang="en-US"/>
          </a:p>
        </p:txBody>
      </p:sp>
      <p:pic>
        <p:nvPicPr>
          <p:cNvPr id="1031" name="Immagine 2" descr="01 (24).jpg"/>
          <p:cNvPicPr>
            <a:picLocks noChangeAspect="1"/>
          </p:cNvPicPr>
          <p:nvPr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28600" y="3124200"/>
            <a:ext cx="2447925" cy="3308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dk2" tx1="lt1" bg2="dk1" tx2="lt2" accent1="accent1" accent2="accent2" accent3="accent3" accent4="accent4" accent5="accent5" accent6="accent6" hlink="hlink" folHlink="folHlink"/>
  <p:sldLayoutIdLst>
    <p:sldLayoutId id="2147483729" r:id="rId1"/>
    <p:sldLayoutId id="2147483723" r:id="rId2"/>
    <p:sldLayoutId id="2147483724" r:id="rId3"/>
    <p:sldLayoutId id="2147483725" r:id="rId4"/>
    <p:sldLayoutId id="2147483726" r:id="rId5"/>
    <p:sldLayoutId id="2147483727" r:id="rId6"/>
    <p:sldLayoutId id="2147483728" r:id="rId7"/>
  </p:sldLayoutIdLst>
  <p:transition spd="slow">
    <p:wipe/>
  </p:transition>
  <p:timing>
    <p:tnLst>
      <p:par>
        <p:cTn id="1" dur="indefinite" restart="never" nodeType="tmRoot"/>
      </p:par>
    </p:tnLst>
  </p:timing>
  <p:hf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+mj-lt"/>
          <a:ea typeface="MS PGothic" pitchFamily="34" charset="-128"/>
          <a:cs typeface="ＭＳ Ｐゴシック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Verdana" charset="0"/>
          <a:ea typeface="MS PGothic" pitchFamily="34" charset="-128"/>
          <a:cs typeface="ＭＳ Ｐゴシック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Verdana" charset="0"/>
          <a:ea typeface="MS PGothic" pitchFamily="34" charset="-128"/>
          <a:cs typeface="ＭＳ Ｐゴシック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Verdana" charset="0"/>
          <a:ea typeface="MS PGothic" pitchFamily="34" charset="-128"/>
          <a:cs typeface="ＭＳ Ｐゴシック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Verdana" charset="0"/>
          <a:ea typeface="MS PGothic" pitchFamily="34" charset="-128"/>
          <a:cs typeface="ＭＳ Ｐゴシック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Verdana" charset="0"/>
          <a:ea typeface="ＭＳ Ｐゴシック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Verdana" charset="0"/>
          <a:ea typeface="ＭＳ Ｐゴシック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Verdana" charset="0"/>
          <a:ea typeface="ＭＳ Ｐゴシック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Verdana" charset="0"/>
          <a:ea typeface="ＭＳ Ｐゴシック" charset="0"/>
        </a:defRPr>
      </a:lvl9pPr>
    </p:titleStyle>
    <p:bodyStyle>
      <a:lvl1pPr marL="469900" indent="-46990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o"/>
        <a:defRPr sz="3000">
          <a:solidFill>
            <a:schemeClr val="tx1"/>
          </a:solidFill>
          <a:latin typeface="+mn-lt"/>
          <a:ea typeface="MS PGothic" pitchFamily="34" charset="-128"/>
          <a:cs typeface="ＭＳ Ｐゴシック" charset="0"/>
        </a:defRPr>
      </a:lvl1pPr>
      <a:lvl2pPr marL="908050" indent="-436563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n"/>
        <a:defRPr sz="2600">
          <a:solidFill>
            <a:schemeClr val="tx1"/>
          </a:solidFill>
          <a:latin typeface="+mn-lt"/>
          <a:ea typeface="MS PGothic" pitchFamily="34" charset="-128"/>
        </a:defRPr>
      </a:lvl2pPr>
      <a:lvl3pPr marL="1304925" indent="-395288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o"/>
        <a:defRPr sz="2300">
          <a:solidFill>
            <a:schemeClr val="tx1"/>
          </a:solidFill>
          <a:latin typeface="+mn-lt"/>
          <a:ea typeface="MS PGothic" pitchFamily="34" charset="-128"/>
        </a:defRPr>
      </a:lvl3pPr>
      <a:lvl4pPr marL="1693863" indent="-38735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n"/>
        <a:defRPr sz="2000">
          <a:solidFill>
            <a:schemeClr val="tx1"/>
          </a:solidFill>
          <a:latin typeface="+mn-lt"/>
          <a:ea typeface="MS PGothic" pitchFamily="34" charset="-128"/>
        </a:defRPr>
      </a:lvl4pPr>
      <a:lvl5pPr marL="2093913" indent="-398463" algn="l" rtl="0" eaLnBrk="1" fontAlgn="base" hangingPunct="1">
        <a:spcBef>
          <a:spcPct val="25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  <a:ea typeface="MS PGothic" pitchFamily="34" charset="-128"/>
        </a:defRPr>
      </a:lvl5pPr>
      <a:lvl6pPr marL="2551113" indent="-398463" algn="l" rtl="0" eaLnBrk="1" fontAlgn="base" hangingPunct="1">
        <a:spcBef>
          <a:spcPct val="25000"/>
        </a:spcBef>
        <a:spcAft>
          <a:spcPct val="0"/>
        </a:spcAft>
        <a:buClr>
          <a:schemeClr val="accent2"/>
        </a:buClr>
        <a:buFont typeface="Wingdings" charset="0"/>
        <a:buChar char="§"/>
        <a:defRPr sz="2000">
          <a:solidFill>
            <a:schemeClr val="tx1"/>
          </a:solidFill>
          <a:latin typeface="+mn-lt"/>
          <a:ea typeface="+mn-ea"/>
        </a:defRPr>
      </a:lvl6pPr>
      <a:lvl7pPr marL="3008313" indent="-398463" algn="l" rtl="0" eaLnBrk="1" fontAlgn="base" hangingPunct="1">
        <a:spcBef>
          <a:spcPct val="25000"/>
        </a:spcBef>
        <a:spcAft>
          <a:spcPct val="0"/>
        </a:spcAft>
        <a:buClr>
          <a:schemeClr val="accent2"/>
        </a:buClr>
        <a:buFont typeface="Wingdings" charset="0"/>
        <a:buChar char="§"/>
        <a:defRPr sz="2000">
          <a:solidFill>
            <a:schemeClr val="tx1"/>
          </a:solidFill>
          <a:latin typeface="+mn-lt"/>
          <a:ea typeface="+mn-ea"/>
        </a:defRPr>
      </a:lvl7pPr>
      <a:lvl8pPr marL="3465513" indent="-398463" algn="l" rtl="0" eaLnBrk="1" fontAlgn="base" hangingPunct="1">
        <a:spcBef>
          <a:spcPct val="25000"/>
        </a:spcBef>
        <a:spcAft>
          <a:spcPct val="0"/>
        </a:spcAft>
        <a:buClr>
          <a:schemeClr val="accent2"/>
        </a:buClr>
        <a:buFont typeface="Wingdings" charset="0"/>
        <a:buChar char="§"/>
        <a:defRPr sz="2000">
          <a:solidFill>
            <a:schemeClr val="tx1"/>
          </a:solidFill>
          <a:latin typeface="+mn-lt"/>
          <a:ea typeface="+mn-ea"/>
        </a:defRPr>
      </a:lvl8pPr>
      <a:lvl9pPr marL="3922713" indent="-398463" algn="l" rtl="0" eaLnBrk="1" fontAlgn="base" hangingPunct="1">
        <a:spcBef>
          <a:spcPct val="25000"/>
        </a:spcBef>
        <a:spcAft>
          <a:spcPct val="0"/>
        </a:spcAft>
        <a:buClr>
          <a:schemeClr val="accent2"/>
        </a:buClr>
        <a:buFont typeface="Wingdings" charset="0"/>
        <a:buChar char="§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it-IT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3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3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3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3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3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3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3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3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3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3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3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3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3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3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3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3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3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3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3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3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3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3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3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3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2.xml"/><Relationship Id="rId1" Type="http://schemas.openxmlformats.org/officeDocument/2006/relationships/slideLayout" Target="../slideLayouts/slideLayout3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3.xml"/><Relationship Id="rId1" Type="http://schemas.openxmlformats.org/officeDocument/2006/relationships/slideLayout" Target="../slideLayouts/slideLayout3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64.xml"/><Relationship Id="rId1" Type="http://schemas.openxmlformats.org/officeDocument/2006/relationships/slideLayout" Target="../slideLayouts/slideLayout3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5.xml"/><Relationship Id="rId1" Type="http://schemas.openxmlformats.org/officeDocument/2006/relationships/slideLayout" Target="../slideLayouts/slideLayout3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6.xml"/><Relationship Id="rId1" Type="http://schemas.openxmlformats.org/officeDocument/2006/relationships/slideLayout" Target="../slideLayouts/slideLayout3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7.xml"/><Relationship Id="rId1" Type="http://schemas.openxmlformats.org/officeDocument/2006/relationships/slideLayout" Target="../slideLayouts/slideLayout3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8.xml"/><Relationship Id="rId1" Type="http://schemas.openxmlformats.org/officeDocument/2006/relationships/slideLayout" Target="../slideLayouts/slideLayout3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69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70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74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267744" y="4221088"/>
            <a:ext cx="6408712" cy="838200"/>
          </a:xfrm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algn="ctr" eaLnBrk="1" hangingPunct="1">
              <a:defRPr/>
            </a:pPr>
            <a:r>
              <a:rPr lang="en-US" sz="3500" b="1" dirty="0" smtClean="0">
                <a:solidFill>
                  <a:srgbClr val="000090"/>
                </a:solidFill>
                <a:latin typeface="Arial Black" charset="0"/>
                <a:ea typeface="+mj-ea"/>
                <a:cs typeface="+mj-cs"/>
              </a:rPr>
              <a:t>	INCONTRIAMO GESU’</a:t>
            </a:r>
          </a:p>
        </p:txBody>
      </p:sp>
      <p:pic>
        <p:nvPicPr>
          <p:cNvPr id="6" name="Immagine 5" descr="untitl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44008" y="1124744"/>
            <a:ext cx="2825902" cy="3103933"/>
          </a:xfrm>
          <a:prstGeom prst="roundRect">
            <a:avLst>
              <a:gd name="adj" fmla="val 16667"/>
            </a:avLst>
          </a:prstGeom>
          <a:ln>
            <a:solidFill>
              <a:schemeClr val="accent6">
                <a:lumMod val="75000"/>
              </a:schemeClr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74C539-0CFE-49C2-8ABA-44750F395924}" type="slidenum">
              <a:rPr lang="en-US" smtClean="0"/>
              <a:pPr/>
              <a:t>1</a:t>
            </a:fld>
            <a:endParaRPr lang="en-US"/>
          </a:p>
        </p:txBody>
      </p:sp>
      <p:sp>
        <p:nvSpPr>
          <p:cNvPr id="97281" name="Rectangle 1"/>
          <p:cNvSpPr>
            <a:spLocks noChangeArrowheads="1"/>
          </p:cNvSpPr>
          <p:nvPr/>
        </p:nvSpPr>
        <p:spPr bwMode="auto">
          <a:xfrm>
            <a:off x="3059832" y="5013176"/>
            <a:ext cx="5667192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90488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sz="2800" b="1" i="1" u="none" strike="noStrike" cap="none" normalizeH="0" baseline="0" dirty="0" smtClean="0">
                <a:ln>
                  <a:noFill/>
                </a:ln>
                <a:solidFill>
                  <a:srgbClr val="000099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Orientamenti</a:t>
            </a:r>
            <a:endParaRPr kumimoji="0" lang="it-IT" sz="800" b="0" i="0" u="none" strike="noStrike" cap="none" normalizeH="0" baseline="0" dirty="0" smtClean="0">
              <a:ln>
                <a:noFill/>
              </a:ln>
              <a:solidFill>
                <a:srgbClr val="000099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90488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sz="2800" b="1" i="1" u="none" strike="noStrike" cap="none" normalizeH="0" baseline="0" dirty="0" smtClean="0">
                <a:ln>
                  <a:noFill/>
                </a:ln>
                <a:solidFill>
                  <a:srgbClr val="000099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per l’annuncio e la catechesi in Italia</a:t>
            </a:r>
            <a:endParaRPr kumimoji="0" lang="it-IT" sz="1800" b="0" i="0" u="none" strike="noStrike" cap="none" normalizeH="0" baseline="0" dirty="0" smtClean="0">
              <a:ln>
                <a:noFill/>
              </a:ln>
              <a:solidFill>
                <a:srgbClr val="000099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1597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972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9746" grpId="0"/>
      <p:bldP spid="97281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>
          <a:xfrm>
            <a:off x="7239000" y="6400800"/>
            <a:ext cx="1905000" cy="457200"/>
          </a:xfrm>
        </p:spPr>
        <p:txBody>
          <a:bodyPr/>
          <a:lstStyle/>
          <a:p>
            <a:fld id="{2774C539-0CFE-49C2-8ABA-44750F395924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4" name="Rettangolo 3"/>
          <p:cNvSpPr/>
          <p:nvPr/>
        </p:nvSpPr>
        <p:spPr>
          <a:xfrm>
            <a:off x="2915816" y="3861048"/>
            <a:ext cx="5472608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2000" dirty="0" smtClean="0">
                <a:solidFill>
                  <a:srgbClr val="0070C0"/>
                </a:solidFill>
              </a:rPr>
              <a:t>Questa scelta è già una presa di posizione: il quadro del Documento Base viene riconfermato, </a:t>
            </a:r>
          </a:p>
          <a:p>
            <a:r>
              <a:rPr lang="it-IT" sz="2000" dirty="0" smtClean="0">
                <a:solidFill>
                  <a:srgbClr val="0070C0"/>
                </a:solidFill>
              </a:rPr>
              <a:t>ribadendo i grandi orientamenti conciliari;</a:t>
            </a:r>
            <a:endParaRPr lang="it-IT" sz="2000" dirty="0">
              <a:solidFill>
                <a:srgbClr val="0070C0"/>
              </a:solidFill>
            </a:endParaRPr>
          </a:p>
        </p:txBody>
      </p:sp>
      <p:sp>
        <p:nvSpPr>
          <p:cNvPr id="6" name="Rettangolo 5"/>
          <p:cNvSpPr/>
          <p:nvPr/>
        </p:nvSpPr>
        <p:spPr>
          <a:xfrm>
            <a:off x="2051720" y="3284984"/>
            <a:ext cx="678885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/>
            <a:r>
              <a:rPr lang="it-IT" sz="2400" dirty="0" smtClean="0">
                <a:solidFill>
                  <a:srgbClr val="002060"/>
                </a:solidFill>
              </a:rPr>
              <a:t>In continuità con il Documento Base..</a:t>
            </a:r>
            <a:endParaRPr lang="it-IT" sz="2400" dirty="0">
              <a:solidFill>
                <a:srgbClr val="002060"/>
              </a:solidFill>
            </a:endParaRPr>
          </a:p>
        </p:txBody>
      </p:sp>
      <p:sp>
        <p:nvSpPr>
          <p:cNvPr id="9" name="Rettangolo 8"/>
          <p:cNvSpPr/>
          <p:nvPr/>
        </p:nvSpPr>
        <p:spPr>
          <a:xfrm>
            <a:off x="1979712" y="1196752"/>
            <a:ext cx="5040560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2000" b="0" i="1" dirty="0" smtClean="0">
                <a:solidFill>
                  <a:srgbClr val="0070C0"/>
                </a:solidFill>
              </a:rPr>
              <a:t>questi Orientamenti non sono un «nuovo» Documento di Base (DB) che sostituisce il Rinnovamento della catechesi del 1970, e neppure una sua </a:t>
            </a:r>
            <a:r>
              <a:rPr lang="it-IT" sz="2000" b="0" i="1" dirty="0" err="1" smtClean="0">
                <a:solidFill>
                  <a:srgbClr val="0070C0"/>
                </a:solidFill>
              </a:rPr>
              <a:t>riscrittura…</a:t>
            </a:r>
            <a:endParaRPr lang="it-IT" sz="2000" b="0" i="1" dirty="0">
              <a:solidFill>
                <a:srgbClr val="0070C0"/>
              </a:solidFill>
            </a:endParaRPr>
          </a:p>
        </p:txBody>
      </p:sp>
      <p:sp>
        <p:nvSpPr>
          <p:cNvPr id="10" name="Segnaposto piè di pagina 7"/>
          <p:cNvSpPr>
            <a:spLocks noGrp="1"/>
          </p:cNvSpPr>
          <p:nvPr>
            <p:ph type="ftr" sz="quarter" idx="11"/>
          </p:nvPr>
        </p:nvSpPr>
        <p:spPr>
          <a:xfrm>
            <a:off x="0" y="6400800"/>
            <a:ext cx="3203575" cy="457200"/>
          </a:xfrm>
        </p:spPr>
        <p:txBody>
          <a:bodyPr/>
          <a:lstStyle/>
          <a:p>
            <a:pPr>
              <a:defRPr/>
            </a:pPr>
            <a:r>
              <a:rPr lang="it-IT" sz="11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Ufficio Diocesano </a:t>
            </a:r>
            <a:r>
              <a:rPr lang="it-IT" sz="11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</a:t>
            </a:r>
            <a:r>
              <a:rPr lang="it-IT" sz="11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la Catechesi</a:t>
            </a:r>
            <a:endParaRPr lang="it-IT" sz="11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6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>
          <a:xfrm>
            <a:off x="7239000" y="6400800"/>
            <a:ext cx="1905000" cy="457200"/>
          </a:xfrm>
        </p:spPr>
        <p:txBody>
          <a:bodyPr/>
          <a:lstStyle/>
          <a:p>
            <a:fld id="{2774C539-0CFE-49C2-8ABA-44750F395924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4" name="Rettangolo 3"/>
          <p:cNvSpPr/>
          <p:nvPr/>
        </p:nvSpPr>
        <p:spPr>
          <a:xfrm>
            <a:off x="1331640" y="1052736"/>
            <a:ext cx="6984776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2200" dirty="0" smtClean="0">
                <a:solidFill>
                  <a:srgbClr val="000099"/>
                </a:solidFill>
              </a:rPr>
              <a:t>È dunque importante leggere gli Orientamenti in questa prospettiva di “trasformazione in corso”, di fedeltà, </a:t>
            </a:r>
            <a:endParaRPr lang="it-IT" sz="2200" dirty="0">
              <a:solidFill>
                <a:srgbClr val="000099"/>
              </a:solidFill>
            </a:endParaRPr>
          </a:p>
        </p:txBody>
      </p:sp>
      <p:sp>
        <p:nvSpPr>
          <p:cNvPr id="5" name="Rettangolo 4"/>
          <p:cNvSpPr/>
          <p:nvPr/>
        </p:nvSpPr>
        <p:spPr>
          <a:xfrm>
            <a:off x="2857488" y="3857628"/>
            <a:ext cx="5976664" cy="26259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it-IT" sz="2200" dirty="0" smtClean="0">
                <a:solidFill>
                  <a:srgbClr val="000099"/>
                </a:solidFill>
              </a:rPr>
              <a:t>e, dall’altra, </a:t>
            </a:r>
          </a:p>
          <a:p>
            <a:r>
              <a:rPr lang="it-IT" sz="2800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allo Spirito</a:t>
            </a:r>
          </a:p>
          <a:p>
            <a:r>
              <a:rPr lang="it-IT" sz="2200" dirty="0" smtClean="0">
                <a:solidFill>
                  <a:srgbClr val="000099"/>
                </a:solidFill>
              </a:rPr>
              <a:t> che, come suo solito, ha già preso qualche falcata di vantaggio </a:t>
            </a:r>
          </a:p>
          <a:p>
            <a:r>
              <a:rPr lang="it-IT" sz="2200" dirty="0" smtClean="0">
                <a:solidFill>
                  <a:srgbClr val="000099"/>
                </a:solidFill>
              </a:rPr>
              <a:t>rispetto al concilio stesso, </a:t>
            </a:r>
          </a:p>
          <a:p>
            <a:r>
              <a:rPr lang="it-IT" sz="2200" dirty="0" smtClean="0">
                <a:solidFill>
                  <a:srgbClr val="000099"/>
                </a:solidFill>
              </a:rPr>
              <a:t>al Documento Base  e alla Chiesa italiana. </a:t>
            </a:r>
            <a:endParaRPr lang="it-IT" sz="2200" dirty="0">
              <a:solidFill>
                <a:srgbClr val="000099"/>
              </a:solidFill>
            </a:endParaRPr>
          </a:p>
        </p:txBody>
      </p:sp>
      <p:sp>
        <p:nvSpPr>
          <p:cNvPr id="6" name="Rettangolo 5"/>
          <p:cNvSpPr/>
          <p:nvPr/>
        </p:nvSpPr>
        <p:spPr>
          <a:xfrm>
            <a:off x="2195736" y="2276872"/>
            <a:ext cx="5670376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it-IT" sz="2200" dirty="0" smtClean="0">
                <a:solidFill>
                  <a:srgbClr val="FF3300"/>
                </a:solidFill>
              </a:rPr>
              <a:t>da una parte, </a:t>
            </a:r>
          </a:p>
          <a:p>
            <a:r>
              <a:rPr lang="it-IT" sz="2200" dirty="0" smtClean="0">
                <a:solidFill>
                  <a:srgbClr val="FF3300"/>
                </a:solidFill>
              </a:rPr>
              <a:t>al Concilio e al Documento Base</a:t>
            </a:r>
          </a:p>
          <a:p>
            <a:r>
              <a:rPr lang="it-IT" sz="2200" dirty="0" smtClean="0">
                <a:solidFill>
                  <a:srgbClr val="FF3300"/>
                </a:solidFill>
              </a:rPr>
              <a:t> </a:t>
            </a:r>
            <a:r>
              <a:rPr lang="it-IT" dirty="0" smtClean="0">
                <a:solidFill>
                  <a:srgbClr val="FF3300"/>
                </a:solidFill>
              </a:rPr>
              <a:t>(che ne costituisce l’autorevole recezione nel campo della catechesi)</a:t>
            </a:r>
            <a:endParaRPr lang="it-IT" sz="2200" dirty="0">
              <a:solidFill>
                <a:srgbClr val="FF3300"/>
              </a:solidFill>
            </a:endParaRPr>
          </a:p>
        </p:txBody>
      </p:sp>
      <p:sp>
        <p:nvSpPr>
          <p:cNvPr id="9" name="Segnaposto piè di pagina 7"/>
          <p:cNvSpPr>
            <a:spLocks noGrp="1"/>
          </p:cNvSpPr>
          <p:nvPr>
            <p:ph type="ftr" sz="quarter" idx="11"/>
          </p:nvPr>
        </p:nvSpPr>
        <p:spPr>
          <a:xfrm>
            <a:off x="0" y="6400800"/>
            <a:ext cx="3203575" cy="457200"/>
          </a:xfrm>
        </p:spPr>
        <p:txBody>
          <a:bodyPr/>
          <a:lstStyle/>
          <a:p>
            <a:pPr>
              <a:defRPr/>
            </a:pPr>
            <a:r>
              <a:rPr lang="it-IT" sz="11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Ufficio Diocesano </a:t>
            </a:r>
            <a:r>
              <a:rPr lang="it-IT" sz="11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</a:t>
            </a:r>
            <a:r>
              <a:rPr lang="it-IT" sz="11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la Catechesi</a:t>
            </a:r>
            <a:endParaRPr lang="it-IT" sz="11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>
          <a:xfrm>
            <a:off x="7162800" y="6381750"/>
            <a:ext cx="1981200" cy="476250"/>
          </a:xfrm>
        </p:spPr>
        <p:txBody>
          <a:bodyPr/>
          <a:lstStyle/>
          <a:p>
            <a:fld id="{D3038BB3-B8ED-457C-8B44-E1AFBDBD76EF}" type="slidenum">
              <a:rPr lang="en-US" smtClean="0"/>
              <a:pPr/>
              <a:t>12</a:t>
            </a:fld>
            <a:endParaRPr lang="en-US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>
          <a:xfrm>
            <a:off x="0" y="6400800"/>
            <a:ext cx="3203848" cy="457200"/>
          </a:xfrm>
        </p:spPr>
        <p:txBody>
          <a:bodyPr/>
          <a:lstStyle/>
          <a:p>
            <a:pPr>
              <a:defRPr/>
            </a:pPr>
            <a:r>
              <a:rPr lang="it-IT" sz="11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</a:t>
            </a:r>
            <a:endParaRPr lang="it-IT" sz="11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9" name="Picture 4" descr="god-man hands"/>
          <p:cNvPicPr>
            <a:picLocks noChangeAspect="1" noChangeArrowheads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6156176" y="2060848"/>
            <a:ext cx="1147569" cy="1260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441" name="Rectangle 1"/>
          <p:cNvSpPr>
            <a:spLocks noChangeArrowheads="1"/>
          </p:cNvSpPr>
          <p:nvPr/>
        </p:nvSpPr>
        <p:spPr bwMode="auto">
          <a:xfrm>
            <a:off x="1475656" y="1196752"/>
            <a:ext cx="5256584" cy="17851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sz="2200" i="0" u="none" strike="noStrike" cap="none" normalizeH="0" baseline="0" dirty="0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Solo in questa prospettiva gli Orientamenti possono essere colti nella loro intenzione di fondo, non sottovalutati e rettamente attuati. </a:t>
            </a:r>
            <a:endParaRPr kumimoji="0" lang="it-IT" sz="2200" i="0" u="none" strike="noStrike" cap="none" normalizeH="0" baseline="0" dirty="0" smtClean="0">
              <a:ln>
                <a:noFill/>
              </a:ln>
              <a:solidFill>
                <a:schemeClr val="accent5">
                  <a:lumMod val="50000"/>
                </a:schemeClr>
              </a:solidFill>
              <a:effectLst/>
              <a:latin typeface="+mj-lt"/>
              <a:cs typeface="Arial" pitchFamily="34" charset="0"/>
            </a:endParaRPr>
          </a:p>
        </p:txBody>
      </p:sp>
      <p:sp>
        <p:nvSpPr>
          <p:cNvPr id="10" name="Rettangolo 9"/>
          <p:cNvSpPr/>
          <p:nvPr/>
        </p:nvSpPr>
        <p:spPr>
          <a:xfrm>
            <a:off x="2915816" y="3212976"/>
            <a:ext cx="5904656" cy="24622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2200" dirty="0" smtClean="0">
                <a:solidFill>
                  <a:srgbClr val="000099"/>
                </a:solidFill>
                <a:ea typeface="Times New Roman" pitchFamily="18" charset="0"/>
                <a:cs typeface="Arial" pitchFamily="34" charset="0"/>
              </a:rPr>
              <a:t>Se ne possono così capire e perdonare i limiti, propri della difficoltà di operare un discernimento lucido e una conseguente proposta operativa nitida quando non si è </a:t>
            </a:r>
          </a:p>
          <a:p>
            <a:r>
              <a:rPr lang="it-IT" sz="2200" dirty="0" smtClean="0">
                <a:solidFill>
                  <a:srgbClr val="000099"/>
                </a:solidFill>
                <a:ea typeface="Times New Roman" pitchFamily="18" charset="0"/>
                <a:cs typeface="Arial" pitchFamily="34" charset="0"/>
              </a:rPr>
              <a:t>su un terreno stabile, </a:t>
            </a:r>
            <a:endParaRPr lang="it-IT" sz="2200" dirty="0">
              <a:solidFill>
                <a:srgbClr val="000099"/>
              </a:solidFill>
            </a:endParaRPr>
          </a:p>
        </p:txBody>
      </p:sp>
      <p:sp>
        <p:nvSpPr>
          <p:cNvPr id="7" name="Rettangolo 6"/>
          <p:cNvSpPr/>
          <p:nvPr/>
        </p:nvSpPr>
        <p:spPr>
          <a:xfrm>
            <a:off x="3714744" y="5786454"/>
            <a:ext cx="503535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2000" dirty="0" smtClean="0">
                <a:solidFill>
                  <a:srgbClr val="0070C0"/>
                </a:solidFill>
                <a:ea typeface="Times New Roman" pitchFamily="18" charset="0"/>
                <a:cs typeface="Arial" pitchFamily="34" charset="0"/>
              </a:rPr>
              <a:t>ma su una </a:t>
            </a:r>
            <a:r>
              <a:rPr lang="it-IT" sz="2800" dirty="0" smtClean="0">
                <a:solidFill>
                  <a:srgbClr val="0070C0"/>
                </a:solidFill>
                <a:ea typeface="Times New Roman" pitchFamily="18" charset="0"/>
                <a:cs typeface="Arial" pitchFamily="34" charset="0"/>
              </a:rPr>
              <a:t>barca</a:t>
            </a:r>
            <a:r>
              <a:rPr lang="it-IT" sz="2000" dirty="0" smtClean="0">
                <a:solidFill>
                  <a:srgbClr val="0070C0"/>
                </a:solidFill>
                <a:ea typeface="Times New Roman" pitchFamily="18" charset="0"/>
                <a:cs typeface="Arial" pitchFamily="34" charset="0"/>
              </a:rPr>
              <a:t> in movimento</a:t>
            </a:r>
            <a:r>
              <a:rPr lang="it-IT" dirty="0" smtClean="0">
                <a:solidFill>
                  <a:srgbClr val="000099"/>
                </a:solidFill>
                <a:ea typeface="Times New Roman" pitchFamily="18" charset="0"/>
                <a:cs typeface="Arial" pitchFamily="34" charset="0"/>
              </a:rPr>
              <a:t>.</a:t>
            </a:r>
            <a:endParaRPr lang="it-IT" dirty="0"/>
          </a:p>
        </p:txBody>
      </p:sp>
      <p:sp>
        <p:nvSpPr>
          <p:cNvPr id="11" name="Segnaposto piè di pagina 7"/>
          <p:cNvSpPr txBox="1">
            <a:spLocks/>
          </p:cNvSpPr>
          <p:nvPr/>
        </p:nvSpPr>
        <p:spPr bwMode="auto">
          <a:xfrm>
            <a:off x="152400" y="6553200"/>
            <a:ext cx="320384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1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Verdana" charset="0"/>
                <a:ea typeface="ＭＳ Ｐゴシック" charset="0"/>
                <a:cs typeface="+mn-cs"/>
              </a:rPr>
              <a:t>Ufficio Diocesano pe la Catechesi</a:t>
            </a:r>
            <a:endParaRPr kumimoji="0" lang="it-IT" sz="11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Verdana" charset="0"/>
              <a:ea typeface="ＭＳ Ｐゴシック" charset="0"/>
              <a:cs typeface="+mn-cs"/>
            </a:endParaRP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14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41" grpId="0"/>
      <p:bldP spid="10" grpId="0"/>
      <p:bldP spid="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numero diapositiva 2"/>
          <p:cNvSpPr>
            <a:spLocks noGrp="1"/>
          </p:cNvSpPr>
          <p:nvPr>
            <p:ph type="sldNum" sz="quarter" idx="12"/>
          </p:nvPr>
        </p:nvSpPr>
        <p:spPr>
          <a:xfrm>
            <a:off x="7162800" y="6381750"/>
            <a:ext cx="1981200" cy="476250"/>
          </a:xfrm>
        </p:spPr>
        <p:txBody>
          <a:bodyPr/>
          <a:lstStyle/>
          <a:p>
            <a:fld id="{D3038BB3-B8ED-457C-8B44-E1AFBDBD76EF}" type="slidenum">
              <a:rPr lang="en-US" smtClean="0"/>
              <a:pPr/>
              <a:t>13</a:t>
            </a:fld>
            <a:endParaRPr lang="en-US"/>
          </a:p>
        </p:txBody>
      </p:sp>
      <p:sp>
        <p:nvSpPr>
          <p:cNvPr id="4" name="Rettangolo 3"/>
          <p:cNvSpPr/>
          <p:nvPr/>
        </p:nvSpPr>
        <p:spPr>
          <a:xfrm>
            <a:off x="1691680" y="1052736"/>
            <a:ext cx="6624736" cy="1107996"/>
          </a:xfrm>
          <a:prstGeom prst="rect">
            <a:avLst/>
          </a:prstGeom>
          <a:ln>
            <a:solidFill>
              <a:srgbClr val="336600"/>
            </a:solidFill>
          </a:ln>
        </p:spPr>
        <p:txBody>
          <a:bodyPr wrap="square">
            <a:spAutoFit/>
          </a:bodyPr>
          <a:lstStyle/>
          <a:p>
            <a:r>
              <a:rPr lang="it-IT" sz="2200" dirty="0" smtClean="0">
                <a:solidFill>
                  <a:srgbClr val="7030A0"/>
                </a:solidFill>
              </a:rPr>
              <a:t>Ma gli Orientamenti </a:t>
            </a:r>
          </a:p>
          <a:p>
            <a:r>
              <a:rPr lang="it-IT" sz="2200" dirty="0" smtClean="0">
                <a:solidFill>
                  <a:srgbClr val="7030A0"/>
                </a:solidFill>
              </a:rPr>
              <a:t>non confermano solo, ma arricchiscono e orientano il cammino. </a:t>
            </a:r>
            <a:endParaRPr lang="it-IT" sz="2200" dirty="0">
              <a:solidFill>
                <a:srgbClr val="7030A0"/>
              </a:solidFill>
            </a:endParaRPr>
          </a:p>
        </p:txBody>
      </p:sp>
      <p:sp>
        <p:nvSpPr>
          <p:cNvPr id="5" name="Rettangolo 4"/>
          <p:cNvSpPr/>
          <p:nvPr/>
        </p:nvSpPr>
        <p:spPr>
          <a:xfrm>
            <a:off x="3203848" y="3861048"/>
            <a:ext cx="5256584" cy="19697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2200" dirty="0" smtClean="0">
                <a:solidFill>
                  <a:srgbClr val="000099"/>
                </a:solidFill>
              </a:rPr>
              <a:t>E questa prospettiva è chiara:</a:t>
            </a:r>
          </a:p>
          <a:p>
            <a:r>
              <a:rPr lang="it-IT" sz="2200" dirty="0" smtClean="0">
                <a:solidFill>
                  <a:srgbClr val="000099"/>
                </a:solidFill>
              </a:rPr>
              <a:t> </a:t>
            </a:r>
          </a:p>
          <a:p>
            <a:r>
              <a:rPr lang="it-IT" sz="2800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l’impegno missionario ed evangelizzatore.</a:t>
            </a:r>
            <a:r>
              <a:rPr lang="it-IT" sz="2200" dirty="0" smtClean="0">
                <a:solidFill>
                  <a:schemeClr val="accent5">
                    <a:lumMod val="50000"/>
                  </a:schemeClr>
                </a:solidFill>
              </a:rPr>
              <a:t/>
            </a:r>
            <a:br>
              <a:rPr lang="it-IT" sz="2200" dirty="0" smtClean="0">
                <a:solidFill>
                  <a:schemeClr val="accent5">
                    <a:lumMod val="50000"/>
                  </a:schemeClr>
                </a:solidFill>
              </a:rPr>
            </a:br>
            <a:endParaRPr lang="it-IT" sz="2200" dirty="0"/>
          </a:p>
        </p:txBody>
      </p:sp>
      <p:sp>
        <p:nvSpPr>
          <p:cNvPr id="7" name="Rettangolo 6"/>
          <p:cNvSpPr/>
          <p:nvPr/>
        </p:nvSpPr>
        <p:spPr>
          <a:xfrm>
            <a:off x="2339752" y="2564904"/>
            <a:ext cx="4572000" cy="110799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it-IT" sz="2200" dirty="0" smtClean="0">
                <a:solidFill>
                  <a:srgbClr val="7030A0"/>
                </a:solidFill>
              </a:rPr>
              <a:t> </a:t>
            </a:r>
            <a:r>
              <a:rPr lang="it-IT" sz="2200" dirty="0" err="1" smtClean="0">
                <a:solidFill>
                  <a:srgbClr val="7030A0"/>
                </a:solidFill>
              </a:rPr>
              <a:t>…la</a:t>
            </a:r>
            <a:r>
              <a:rPr lang="it-IT" sz="2200" dirty="0" smtClean="0">
                <a:solidFill>
                  <a:srgbClr val="7030A0"/>
                </a:solidFill>
              </a:rPr>
              <a:t> “differenza” che essi introducono è una sola: </a:t>
            </a:r>
          </a:p>
          <a:p>
            <a:r>
              <a:rPr lang="it-IT" sz="2200" dirty="0" smtClean="0">
                <a:solidFill>
                  <a:srgbClr val="7030A0"/>
                </a:solidFill>
              </a:rPr>
              <a:t>di prospettiva. </a:t>
            </a:r>
            <a:endParaRPr lang="it-IT" sz="2200" dirty="0">
              <a:solidFill>
                <a:srgbClr val="7030A0"/>
              </a:solidFill>
            </a:endParaRPr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>
          <a:xfrm>
            <a:off x="0" y="6400800"/>
            <a:ext cx="3203575" cy="457200"/>
          </a:xfrm>
        </p:spPr>
        <p:txBody>
          <a:bodyPr/>
          <a:lstStyle/>
          <a:p>
            <a:pPr>
              <a:defRPr/>
            </a:pPr>
            <a:r>
              <a:rPr lang="it-IT" sz="11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Ufficio Diocesano </a:t>
            </a:r>
            <a:r>
              <a:rPr lang="it-IT" sz="11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</a:t>
            </a:r>
            <a:r>
              <a:rPr lang="it-IT" sz="11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la Catechesi</a:t>
            </a:r>
            <a:endParaRPr lang="it-IT" sz="11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5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>
          <a:xfrm>
            <a:off x="7162800" y="6381750"/>
            <a:ext cx="1981200" cy="476250"/>
          </a:xfrm>
        </p:spPr>
        <p:txBody>
          <a:bodyPr/>
          <a:lstStyle/>
          <a:p>
            <a:fld id="{D3038BB3-B8ED-457C-8B44-E1AFBDBD76EF}" type="slidenum">
              <a:rPr lang="en-US" smtClean="0"/>
              <a:pPr/>
              <a:t>14</a:t>
            </a:fld>
            <a:endParaRPr lang="en-US"/>
          </a:p>
        </p:txBody>
      </p:sp>
      <p:sp>
        <p:nvSpPr>
          <p:cNvPr id="8" name="Rettangolo 7"/>
          <p:cNvSpPr/>
          <p:nvPr/>
        </p:nvSpPr>
        <p:spPr>
          <a:xfrm>
            <a:off x="3203848" y="2780928"/>
            <a:ext cx="5328592" cy="1138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it-IT" sz="2200" dirty="0" smtClean="0">
                <a:solidFill>
                  <a:srgbClr val="00CC00"/>
                </a:solidFill>
                <a:ea typeface="Times New Roman" pitchFamily="18" charset="0"/>
                <a:cs typeface="Arial" pitchFamily="34" charset="0"/>
              </a:rPr>
              <a:t>gli Orientamenti pongono </a:t>
            </a:r>
            <a:r>
              <a:rPr lang="it-IT" sz="2400" dirty="0" smtClean="0">
                <a:solidFill>
                  <a:srgbClr val="00CC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itchFamily="18" charset="0"/>
                <a:cs typeface="Arial" pitchFamily="34" charset="0"/>
              </a:rPr>
              <a:t>l’evangelizzazione </a:t>
            </a:r>
            <a:endParaRPr lang="it-IT" sz="2200" dirty="0" smtClean="0">
              <a:solidFill>
                <a:srgbClr val="00CC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Times New Roman" pitchFamily="18" charset="0"/>
              <a:cs typeface="Arial" pitchFamily="34" charset="0"/>
            </a:endParaRPr>
          </a:p>
          <a:p>
            <a:pPr algn="r"/>
            <a:r>
              <a:rPr lang="it-IT" sz="2200" dirty="0" smtClean="0">
                <a:solidFill>
                  <a:srgbClr val="00CC00"/>
                </a:solidFill>
                <a:ea typeface="Times New Roman" pitchFamily="18" charset="0"/>
                <a:cs typeface="Arial" pitchFamily="34" charset="0"/>
              </a:rPr>
              <a:t>come </a:t>
            </a:r>
            <a:r>
              <a:rPr lang="it-IT" sz="2200" dirty="0" smtClean="0">
                <a:solidFill>
                  <a:srgbClr val="CC3300"/>
                </a:solidFill>
                <a:ea typeface="Times New Roman" pitchFamily="18" charset="0"/>
                <a:cs typeface="Arial" pitchFamily="34" charset="0"/>
              </a:rPr>
              <a:t>orizzonte e processo</a:t>
            </a:r>
            <a:r>
              <a:rPr lang="it-IT" sz="2200" dirty="0" smtClean="0">
                <a:solidFill>
                  <a:srgbClr val="00CC00"/>
                </a:solidFill>
                <a:ea typeface="Times New Roman" pitchFamily="18" charset="0"/>
                <a:cs typeface="Arial" pitchFamily="34" charset="0"/>
              </a:rPr>
              <a:t>, </a:t>
            </a:r>
            <a:endParaRPr lang="it-IT" sz="2200" dirty="0">
              <a:solidFill>
                <a:srgbClr val="00CC00"/>
              </a:solidFill>
            </a:endParaRPr>
          </a:p>
        </p:txBody>
      </p:sp>
      <p:sp>
        <p:nvSpPr>
          <p:cNvPr id="9" name="Rettangolo 8"/>
          <p:cNvSpPr/>
          <p:nvPr/>
        </p:nvSpPr>
        <p:spPr>
          <a:xfrm>
            <a:off x="1403648" y="1052736"/>
            <a:ext cx="5112568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l" eaLnBrk="1" hangingPunct="1"/>
            <a:r>
              <a:rPr lang="it-IT" sz="2200" dirty="0" smtClean="0">
                <a:solidFill>
                  <a:srgbClr val="000099"/>
                </a:solidFill>
                <a:ea typeface="Times New Roman" pitchFamily="18" charset="0"/>
                <a:cs typeface="Arial" pitchFamily="34" charset="0"/>
              </a:rPr>
              <a:t>Se il Documento Base affidava alla catechesi il compito di condurre le persone all’unità di “fede e vita” …</a:t>
            </a:r>
          </a:p>
        </p:txBody>
      </p:sp>
      <p:sp>
        <p:nvSpPr>
          <p:cNvPr id="10" name="Rettangolo 9"/>
          <p:cNvSpPr/>
          <p:nvPr/>
        </p:nvSpPr>
        <p:spPr>
          <a:xfrm>
            <a:off x="2771800" y="4293096"/>
            <a:ext cx="5976664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it-IT" sz="2200" dirty="0" smtClean="0">
                <a:solidFill>
                  <a:srgbClr val="000099"/>
                </a:solidFill>
                <a:ea typeface="Times New Roman" pitchFamily="18" charset="0"/>
                <a:cs typeface="Arial" pitchFamily="34" charset="0"/>
              </a:rPr>
              <a:t>e disegnano «non comunità in ansia per il numero dei partecipanti, ma una comunità impegnata a suscitare vite cristiane,..» (n. 19).</a:t>
            </a:r>
            <a:endParaRPr lang="it-IT" sz="2200" dirty="0">
              <a:solidFill>
                <a:srgbClr val="000099"/>
              </a:solidFill>
            </a:endParaRPr>
          </a:p>
        </p:txBody>
      </p:sp>
      <p:pic>
        <p:nvPicPr>
          <p:cNvPr id="11" name="Picture 4" descr="god-man hands"/>
          <p:cNvPicPr>
            <a:picLocks noChangeAspect="1" noChangeArrowheads="1"/>
          </p:cNvPicPr>
          <p:nvPr/>
        </p:nvPicPr>
        <p:blipFill>
          <a:blip r:embed="rId3"/>
          <a:stretch>
            <a:fillRect/>
          </a:stretch>
        </p:blipFill>
        <p:spPr bwMode="auto">
          <a:xfrm rot="1976655">
            <a:off x="6838696" y="1335439"/>
            <a:ext cx="1147569" cy="1260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Segnaposto piè di pagina 7"/>
          <p:cNvSpPr>
            <a:spLocks noGrp="1"/>
          </p:cNvSpPr>
          <p:nvPr>
            <p:ph type="ftr" sz="quarter" idx="11"/>
          </p:nvPr>
        </p:nvSpPr>
        <p:spPr>
          <a:xfrm>
            <a:off x="0" y="6400800"/>
            <a:ext cx="3059113" cy="457200"/>
          </a:xfrm>
        </p:spPr>
        <p:txBody>
          <a:bodyPr/>
          <a:lstStyle/>
          <a:p>
            <a:pPr>
              <a:defRPr/>
            </a:pPr>
            <a:r>
              <a:rPr lang="it-IT" sz="11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Ufficio Diocesano </a:t>
            </a:r>
            <a:r>
              <a:rPr lang="it-IT" sz="11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</a:t>
            </a:r>
            <a:r>
              <a:rPr lang="it-IT" sz="11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la Catechesi</a:t>
            </a:r>
            <a:endParaRPr lang="it-IT" sz="11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38BB3-B8ED-457C-8B44-E1AFBDBD76EF}" type="slidenum">
              <a:rPr lang="en-US" smtClean="0"/>
              <a:pPr/>
              <a:t>15</a:t>
            </a:fld>
            <a:endParaRPr lang="en-US"/>
          </a:p>
        </p:txBody>
      </p:sp>
      <p:pic>
        <p:nvPicPr>
          <p:cNvPr id="8" name="Picture 4" descr="god-man hands"/>
          <p:cNvPicPr>
            <a:picLocks noChangeAspect="1" noChangeArrowheads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2123728" y="1412776"/>
            <a:ext cx="1080120" cy="9361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ttangolo 8"/>
          <p:cNvSpPr/>
          <p:nvPr/>
        </p:nvSpPr>
        <p:spPr>
          <a:xfrm>
            <a:off x="2411760" y="1628800"/>
            <a:ext cx="583264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2400" dirty="0" smtClean="0">
                <a:solidFill>
                  <a:srgbClr val="000099"/>
                </a:solidFill>
              </a:rPr>
              <a:t>Si badi dunque bene al cambiamento del titolo:</a:t>
            </a:r>
          </a:p>
        </p:txBody>
      </p:sp>
      <p:sp>
        <p:nvSpPr>
          <p:cNvPr id="10" name="Rettangolo 9"/>
          <p:cNvSpPr/>
          <p:nvPr/>
        </p:nvSpPr>
        <p:spPr>
          <a:xfrm>
            <a:off x="2987824" y="3284984"/>
            <a:ext cx="5328592" cy="769441"/>
          </a:xfrm>
          <a:prstGeom prst="rect">
            <a:avLst/>
          </a:prstGeom>
          <a:solidFill>
            <a:srgbClr val="CC3300"/>
          </a:solidFill>
          <a:ln>
            <a:solidFill>
              <a:srgbClr val="000099"/>
            </a:solidFill>
          </a:ln>
        </p:spPr>
        <p:txBody>
          <a:bodyPr wrap="square">
            <a:spAutoFit/>
          </a:bodyPr>
          <a:lstStyle/>
          <a:p>
            <a:r>
              <a:rPr lang="it-IT" sz="2000" dirty="0" smtClean="0"/>
              <a:t> </a:t>
            </a:r>
            <a:r>
              <a:rPr lang="it-IT" sz="2200" dirty="0" smtClean="0"/>
              <a:t>per il </a:t>
            </a:r>
            <a:r>
              <a:rPr lang="it-IT" sz="2200" i="1" dirty="0" smtClean="0"/>
              <a:t>DB</a:t>
            </a:r>
            <a:r>
              <a:rPr lang="it-IT" sz="2200" dirty="0" smtClean="0"/>
              <a:t> era il </a:t>
            </a:r>
          </a:p>
          <a:p>
            <a:r>
              <a:rPr lang="it-IT" sz="2200" dirty="0" smtClean="0"/>
              <a:t>“Rinnovamento della catechesi</a:t>
            </a:r>
            <a:r>
              <a:rPr lang="it-IT" sz="2200" i="1" dirty="0" smtClean="0"/>
              <a:t>”, </a:t>
            </a:r>
          </a:p>
        </p:txBody>
      </p:sp>
      <p:sp>
        <p:nvSpPr>
          <p:cNvPr id="11" name="Rettangolo 10"/>
          <p:cNvSpPr/>
          <p:nvPr/>
        </p:nvSpPr>
        <p:spPr>
          <a:xfrm>
            <a:off x="3059832" y="4581128"/>
            <a:ext cx="5256584" cy="769441"/>
          </a:xfrm>
          <a:prstGeom prst="rect">
            <a:avLst/>
          </a:prstGeom>
          <a:solidFill>
            <a:srgbClr val="CC3300"/>
          </a:solidFill>
          <a:ln>
            <a:solidFill>
              <a:srgbClr val="000099"/>
            </a:solidFill>
          </a:ln>
        </p:spPr>
        <p:txBody>
          <a:bodyPr wrap="square">
            <a:spAutoFit/>
          </a:bodyPr>
          <a:lstStyle/>
          <a:p>
            <a:r>
              <a:rPr lang="it-IT" sz="2200" i="1" dirty="0" smtClean="0"/>
              <a:t>per gli Orientamenti diventa</a:t>
            </a:r>
          </a:p>
          <a:p>
            <a:r>
              <a:rPr lang="it-IT" sz="2200" i="1" dirty="0" smtClean="0"/>
              <a:t>“per l’annuncio e la catechesi”</a:t>
            </a:r>
            <a:endParaRPr lang="it-IT" sz="2200" dirty="0"/>
          </a:p>
        </p:txBody>
      </p:sp>
      <p:sp>
        <p:nvSpPr>
          <p:cNvPr id="12" name="Segnaposto piè di pagina 7"/>
          <p:cNvSpPr>
            <a:spLocks noGrp="1"/>
          </p:cNvSpPr>
          <p:nvPr>
            <p:ph type="ftr" sz="quarter" idx="11"/>
          </p:nvPr>
        </p:nvSpPr>
        <p:spPr>
          <a:xfrm>
            <a:off x="0" y="6400800"/>
            <a:ext cx="3203575" cy="457200"/>
          </a:xfrm>
        </p:spPr>
        <p:txBody>
          <a:bodyPr/>
          <a:lstStyle/>
          <a:p>
            <a:pPr>
              <a:defRPr/>
            </a:pPr>
            <a:r>
              <a:rPr lang="it-IT" sz="11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Ufficio Diocesano </a:t>
            </a:r>
            <a:r>
              <a:rPr lang="it-IT" sz="11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</a:t>
            </a:r>
            <a:r>
              <a:rPr lang="it-IT" sz="11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la Catechesi</a:t>
            </a:r>
            <a:endParaRPr lang="it-IT" sz="11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>
          <a:xfrm>
            <a:off x="7239000" y="6400800"/>
            <a:ext cx="1905000" cy="457200"/>
          </a:xfrm>
        </p:spPr>
        <p:txBody>
          <a:bodyPr/>
          <a:lstStyle/>
          <a:p>
            <a:fld id="{2774C539-0CFE-49C2-8ABA-44750F395924}" type="slidenum">
              <a:rPr lang="en-US" smtClean="0"/>
              <a:pPr/>
              <a:t>16</a:t>
            </a:fld>
            <a:endParaRPr lang="en-US"/>
          </a:p>
        </p:txBody>
      </p:sp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2699792" y="3212976"/>
            <a:ext cx="5688632" cy="28007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sz="2200" i="0" u="none" strike="noStrike" cap="none" normalizeH="0" baseline="0" dirty="0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È per questo </a:t>
            </a:r>
            <a:r>
              <a:rPr lang="it-IT" sz="2200" dirty="0" smtClean="0">
                <a:solidFill>
                  <a:schemeClr val="accent5">
                    <a:lumMod val="50000"/>
                  </a:schemeClr>
                </a:solidFill>
                <a:latin typeface="+mj-lt"/>
                <a:ea typeface="Times New Roman" pitchFamily="18" charset="0"/>
                <a:cs typeface="Arial" pitchFamily="34" charset="0"/>
              </a:rPr>
              <a:t>che </a:t>
            </a:r>
            <a:r>
              <a:rPr kumimoji="0" lang="it-IT" sz="2200" i="0" u="none" strike="noStrike" cap="none" normalizeH="0" baseline="0" dirty="0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le forti sollecitazioni di papa Francesco contenute in </a:t>
            </a:r>
            <a:r>
              <a:rPr kumimoji="0" lang="it-IT" sz="2200" i="0" u="none" strike="noStrike" cap="none" normalizeH="0" baseline="0" dirty="0" err="1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Evangelii</a:t>
            </a:r>
            <a:r>
              <a:rPr kumimoji="0" lang="it-IT" sz="2200" i="0" u="none" strike="noStrike" cap="none" normalizeH="0" baseline="0" dirty="0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it-IT" sz="2200" i="0" u="none" strike="noStrike" cap="none" normalizeH="0" baseline="0" dirty="0" err="1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gaudium</a:t>
            </a:r>
            <a:r>
              <a:rPr kumimoji="0" lang="it-IT" sz="2200" i="0" u="none" strike="noStrike" cap="none" normalizeH="0" baseline="0" dirty="0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 (una “</a:t>
            </a:r>
            <a:r>
              <a:rPr kumimoji="0" lang="it-IT" sz="2200" i="0" u="sng" strike="noStrike" cap="none" normalizeH="0" baseline="0" dirty="0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Chiesa in uscita</a:t>
            </a:r>
            <a:r>
              <a:rPr kumimoji="0" lang="it-IT" sz="2200" i="0" u="none" strike="noStrike" cap="none" normalizeH="0" baseline="0" dirty="0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”) hanno trovato spazio frequentemente e naturalmente nel testo, confermandone e irrobustendone la prospettiva missionaria. </a:t>
            </a:r>
            <a:endParaRPr kumimoji="0" lang="it-IT" sz="2200" i="0" u="none" strike="noStrike" cap="none" normalizeH="0" baseline="0" dirty="0" smtClean="0">
              <a:ln>
                <a:noFill/>
              </a:ln>
              <a:solidFill>
                <a:schemeClr val="accent5">
                  <a:lumMod val="50000"/>
                </a:schemeClr>
              </a:solidFill>
              <a:effectLst/>
              <a:latin typeface="+mj-lt"/>
              <a:cs typeface="Arial" pitchFamily="34" charset="0"/>
            </a:endParaRPr>
          </a:p>
        </p:txBody>
      </p:sp>
      <p:pic>
        <p:nvPicPr>
          <p:cNvPr id="5" name="Immagine 4" descr="images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11760" y="980728"/>
            <a:ext cx="4908545" cy="2184813"/>
          </a:xfrm>
          <a:prstGeom prst="rect">
            <a:avLst/>
          </a:prstGeom>
        </p:spPr>
      </p:pic>
      <p:sp>
        <p:nvSpPr>
          <p:cNvPr id="6" name="Segnaposto piè di pagina 7"/>
          <p:cNvSpPr>
            <a:spLocks noGrp="1"/>
          </p:cNvSpPr>
          <p:nvPr>
            <p:ph type="ftr" sz="quarter" idx="11"/>
          </p:nvPr>
        </p:nvSpPr>
        <p:spPr>
          <a:xfrm>
            <a:off x="0" y="6400800"/>
            <a:ext cx="3203575" cy="457200"/>
          </a:xfrm>
        </p:spPr>
        <p:txBody>
          <a:bodyPr/>
          <a:lstStyle/>
          <a:p>
            <a:pPr>
              <a:defRPr/>
            </a:pPr>
            <a:r>
              <a:rPr lang="it-IT" sz="11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Ufficio Diocesano </a:t>
            </a:r>
            <a:r>
              <a:rPr lang="it-IT" sz="11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</a:t>
            </a:r>
            <a:r>
              <a:rPr lang="it-IT" sz="11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la Catechesi</a:t>
            </a:r>
            <a:endParaRPr lang="it-IT" sz="11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770" decel="10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" dur="770" decel="100000"/>
                                        <p:tgtEl>
                                          <p:spTgt spid="5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5" dur="77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7" dur="77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>
          <a:xfrm>
            <a:off x="7239000" y="6400800"/>
            <a:ext cx="1905000" cy="457200"/>
          </a:xfrm>
        </p:spPr>
        <p:txBody>
          <a:bodyPr/>
          <a:lstStyle/>
          <a:p>
            <a:fld id="{2774C539-0CFE-49C2-8ABA-44750F395924}" type="slidenum">
              <a:rPr lang="en-US" smtClean="0"/>
              <a:pPr/>
              <a:t>17</a:t>
            </a:fld>
            <a:endParaRPr lang="en-US"/>
          </a:p>
        </p:txBody>
      </p:sp>
      <p:sp>
        <p:nvSpPr>
          <p:cNvPr id="4" name="Rettangolo 3"/>
          <p:cNvSpPr/>
          <p:nvPr/>
        </p:nvSpPr>
        <p:spPr>
          <a:xfrm>
            <a:off x="2123728" y="1124744"/>
            <a:ext cx="5544616" cy="23698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2400" dirty="0" smtClean="0">
                <a:solidFill>
                  <a:srgbClr val="000099"/>
                </a:solidFill>
                <a:ea typeface="Times New Roman" pitchFamily="18" charset="0"/>
                <a:cs typeface="Arial" pitchFamily="34" charset="0"/>
              </a:rPr>
              <a:t>Non è inutile, dunque, individuare, se pur brevemente, come questa </a:t>
            </a:r>
            <a:r>
              <a:rPr lang="it-IT" sz="2800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itchFamily="18" charset="0"/>
                <a:cs typeface="Arial" pitchFamily="34" charset="0"/>
              </a:rPr>
              <a:t>“conversione missionaria” </a:t>
            </a:r>
            <a:r>
              <a:rPr lang="it-IT" sz="2400" dirty="0" smtClean="0">
                <a:solidFill>
                  <a:srgbClr val="000099"/>
                </a:solidFill>
                <a:ea typeface="Times New Roman" pitchFamily="18" charset="0"/>
                <a:cs typeface="Arial" pitchFamily="34" charset="0"/>
              </a:rPr>
              <a:t>viene declinata e operativamente proposta. </a:t>
            </a:r>
            <a:endParaRPr lang="it-IT" sz="2400" dirty="0">
              <a:solidFill>
                <a:srgbClr val="000099"/>
              </a:solidFill>
            </a:endParaRPr>
          </a:p>
        </p:txBody>
      </p:sp>
      <p:sp>
        <p:nvSpPr>
          <p:cNvPr id="5" name="Rettangolo 4"/>
          <p:cNvSpPr/>
          <p:nvPr/>
        </p:nvSpPr>
        <p:spPr>
          <a:xfrm>
            <a:off x="3707904" y="3717032"/>
            <a:ext cx="2267744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2200" dirty="0" smtClean="0">
                <a:solidFill>
                  <a:srgbClr val="000099"/>
                </a:solidFill>
                <a:ea typeface="Times New Roman" pitchFamily="18" charset="0"/>
                <a:cs typeface="Arial" pitchFamily="34" charset="0"/>
              </a:rPr>
              <a:t>I quattro capitoli del testo lo lasciano chiaramente intuire</a:t>
            </a:r>
            <a:r>
              <a:rPr lang="it-IT" dirty="0" smtClean="0">
                <a:solidFill>
                  <a:srgbClr val="000099"/>
                </a:solidFill>
                <a:ea typeface="Times New Roman" pitchFamily="18" charset="0"/>
                <a:cs typeface="Arial" pitchFamily="34" charset="0"/>
              </a:rPr>
              <a:t>.</a:t>
            </a:r>
            <a:endParaRPr lang="it-IT" dirty="0">
              <a:solidFill>
                <a:srgbClr val="000099"/>
              </a:solidFill>
            </a:endParaRPr>
          </a:p>
        </p:txBody>
      </p:sp>
      <p:pic>
        <p:nvPicPr>
          <p:cNvPr id="6" name="Immagine 5" descr="10666057_620083048110805_1354757703768173642_n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12160" y="3861048"/>
            <a:ext cx="1760336" cy="1933530"/>
          </a:xfrm>
          <a:prstGeom prst="rect">
            <a:avLst/>
          </a:prstGeom>
        </p:spPr>
      </p:pic>
      <p:sp>
        <p:nvSpPr>
          <p:cNvPr id="9" name="Segnaposto piè di pagina 7"/>
          <p:cNvSpPr>
            <a:spLocks noGrp="1"/>
          </p:cNvSpPr>
          <p:nvPr>
            <p:ph type="ftr" sz="quarter" idx="11"/>
          </p:nvPr>
        </p:nvSpPr>
        <p:spPr>
          <a:xfrm>
            <a:off x="0" y="6400800"/>
            <a:ext cx="3203575" cy="457200"/>
          </a:xfrm>
        </p:spPr>
        <p:txBody>
          <a:bodyPr/>
          <a:lstStyle/>
          <a:p>
            <a:pPr>
              <a:defRPr/>
            </a:pPr>
            <a:r>
              <a:rPr lang="it-IT" sz="11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Ufficio Diocesano </a:t>
            </a:r>
            <a:r>
              <a:rPr lang="it-IT" sz="11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</a:t>
            </a:r>
            <a:r>
              <a:rPr lang="it-IT" sz="11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la Catechesi</a:t>
            </a:r>
            <a:endParaRPr lang="it-IT" sz="11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>
          <a:xfrm>
            <a:off x="7162800" y="6381750"/>
            <a:ext cx="1981200" cy="476250"/>
          </a:xfrm>
        </p:spPr>
        <p:txBody>
          <a:bodyPr/>
          <a:lstStyle/>
          <a:p>
            <a:fld id="{D3038BB3-B8ED-457C-8B44-E1AFBDBD76EF}" type="slidenum">
              <a:rPr lang="en-US" smtClean="0"/>
              <a:pPr/>
              <a:t>18</a:t>
            </a:fld>
            <a:endParaRPr lang="en-US"/>
          </a:p>
        </p:txBody>
      </p:sp>
      <p:sp>
        <p:nvSpPr>
          <p:cNvPr id="7" name="Rettangolo 6"/>
          <p:cNvSpPr/>
          <p:nvPr/>
        </p:nvSpPr>
        <p:spPr>
          <a:xfrm>
            <a:off x="1413942" y="1268760"/>
            <a:ext cx="6974482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2800" i="1" dirty="0" smtClean="0">
                <a:solidFill>
                  <a:srgbClr val="000099"/>
                </a:solidFill>
              </a:rPr>
              <a:t>Il testo di «Incontriamo Gesù»</a:t>
            </a:r>
            <a:r>
              <a:rPr lang="it-IT" sz="2800" dirty="0" smtClean="0">
                <a:solidFill>
                  <a:srgbClr val="FF0000"/>
                </a:solidFill>
              </a:rPr>
              <a:t> </a:t>
            </a:r>
          </a:p>
          <a:p>
            <a:r>
              <a:rPr lang="it-IT" sz="2400" dirty="0" smtClean="0">
                <a:solidFill>
                  <a:srgbClr val="000099"/>
                </a:solidFill>
              </a:rPr>
              <a:t>presenta un indice assai semplice:</a:t>
            </a:r>
          </a:p>
          <a:p>
            <a:endParaRPr lang="it-IT" sz="2800" i="1" dirty="0" smtClean="0">
              <a:solidFill>
                <a:srgbClr val="000099"/>
              </a:solidFill>
            </a:endParaRPr>
          </a:p>
          <a:p>
            <a:endParaRPr lang="it-IT" sz="2800" i="1" dirty="0" smtClean="0">
              <a:solidFill>
                <a:srgbClr val="000099"/>
              </a:solidFill>
            </a:endParaRPr>
          </a:p>
        </p:txBody>
      </p:sp>
      <p:sp>
        <p:nvSpPr>
          <p:cNvPr id="9" name="Rettangolo 8"/>
          <p:cNvSpPr/>
          <p:nvPr/>
        </p:nvSpPr>
        <p:spPr>
          <a:xfrm>
            <a:off x="2915816" y="4437112"/>
            <a:ext cx="6228184" cy="17851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2200" dirty="0" smtClean="0">
                <a:solidFill>
                  <a:srgbClr val="FF3300"/>
                </a:solidFill>
              </a:rPr>
              <a:t>La forma del verbo</a:t>
            </a:r>
          </a:p>
          <a:p>
            <a:r>
              <a:rPr lang="it-IT" sz="2200" dirty="0" smtClean="0">
                <a:solidFill>
                  <a:srgbClr val="FF3300"/>
                </a:solidFill>
              </a:rPr>
              <a:t>alla prima persona plurale sottolinea</a:t>
            </a:r>
          </a:p>
          <a:p>
            <a:r>
              <a:rPr lang="it-IT" sz="2200" dirty="0" smtClean="0">
                <a:solidFill>
                  <a:srgbClr val="FF3300"/>
                </a:solidFill>
              </a:rPr>
              <a:t> (come nei simboli di fede) </a:t>
            </a:r>
          </a:p>
          <a:p>
            <a:r>
              <a:rPr lang="it-IT" sz="2200" dirty="0" smtClean="0">
                <a:solidFill>
                  <a:srgbClr val="FF3300"/>
                </a:solidFill>
              </a:rPr>
              <a:t>la </a:t>
            </a:r>
            <a:r>
              <a:rPr lang="it-IT" sz="2200" u="sng" dirty="0" smtClean="0">
                <a:solidFill>
                  <a:srgbClr val="FF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dimensione ecclesiale </a:t>
            </a:r>
          </a:p>
          <a:p>
            <a:r>
              <a:rPr lang="it-IT" sz="2200" u="sng" dirty="0" smtClean="0">
                <a:solidFill>
                  <a:srgbClr val="FF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 questo incontro.</a:t>
            </a:r>
            <a:endParaRPr lang="it-IT" sz="2200" u="sng" dirty="0">
              <a:solidFill>
                <a:srgbClr val="FF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Rettangolo 10"/>
          <p:cNvSpPr/>
          <p:nvPr/>
        </p:nvSpPr>
        <p:spPr>
          <a:xfrm>
            <a:off x="2195736" y="2420888"/>
            <a:ext cx="5688632" cy="15388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2100" dirty="0" smtClean="0">
                <a:solidFill>
                  <a:srgbClr val="000099"/>
                </a:solidFill>
              </a:rPr>
              <a:t>Il Titolo «Incontriamo Gesù» esprime sinteticamente l’obiettivo</a:t>
            </a:r>
          </a:p>
          <a:p>
            <a:r>
              <a:rPr lang="it-IT" sz="2100" dirty="0" smtClean="0">
                <a:solidFill>
                  <a:srgbClr val="000099"/>
                </a:solidFill>
              </a:rPr>
              <a:t> dell’annuncio  e della catechesi:</a:t>
            </a:r>
          </a:p>
          <a:p>
            <a:endParaRPr lang="it-IT" sz="400" dirty="0" smtClean="0">
              <a:solidFill>
                <a:srgbClr val="000099"/>
              </a:solidFill>
            </a:endParaRPr>
          </a:p>
          <a:p>
            <a:r>
              <a:rPr lang="it-IT" sz="2400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“l’incontro di grazia con Gesù”. </a:t>
            </a:r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>
          <a:xfrm>
            <a:off x="0" y="6400800"/>
            <a:ext cx="3059113" cy="457200"/>
          </a:xfrm>
        </p:spPr>
        <p:txBody>
          <a:bodyPr/>
          <a:lstStyle/>
          <a:p>
            <a:pPr>
              <a:defRPr/>
            </a:pPr>
            <a:r>
              <a:rPr lang="it-IT" sz="11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Ufficio Diocesano </a:t>
            </a:r>
            <a:r>
              <a:rPr lang="it-IT" sz="11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</a:t>
            </a:r>
            <a:r>
              <a:rPr lang="it-IT" sz="11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la Catechesi</a:t>
            </a:r>
            <a:endParaRPr lang="it-IT" sz="11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1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38BB3-B8ED-457C-8B44-E1AFBDBD76EF}" type="slidenum">
              <a:rPr lang="en-US" smtClean="0"/>
              <a:pPr/>
              <a:t>19</a:t>
            </a:fld>
            <a:endParaRPr lang="en-US"/>
          </a:p>
        </p:txBody>
      </p:sp>
      <p:sp>
        <p:nvSpPr>
          <p:cNvPr id="4" name="Rettangolo 3"/>
          <p:cNvSpPr/>
          <p:nvPr/>
        </p:nvSpPr>
        <p:spPr>
          <a:xfrm>
            <a:off x="2411760" y="3212976"/>
            <a:ext cx="6336704" cy="29546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2200" dirty="0" smtClean="0">
                <a:solidFill>
                  <a:srgbClr val="000099"/>
                </a:solidFill>
              </a:rPr>
              <a:t> Il tono non è celebrativo: da subito si mettono accanto ai motivi positivi anche</a:t>
            </a:r>
          </a:p>
          <a:p>
            <a:r>
              <a:rPr lang="it-IT" sz="2400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i problemi, </a:t>
            </a:r>
          </a:p>
          <a:p>
            <a:r>
              <a:rPr lang="it-IT" sz="2400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 difficoltà,</a:t>
            </a:r>
          </a:p>
          <a:p>
            <a:r>
              <a:rPr lang="it-IT" sz="2400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le inadempienze</a:t>
            </a:r>
          </a:p>
          <a:p>
            <a:r>
              <a:rPr lang="it-IT" sz="2400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– nonché i ritardi – </a:t>
            </a:r>
          </a:p>
          <a:p>
            <a:r>
              <a:rPr lang="it-IT" sz="2400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 questi decenni.</a:t>
            </a:r>
            <a:endParaRPr lang="it-IT" sz="2400" dirty="0">
              <a:solidFill>
                <a:srgbClr val="0000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Rettangolo 7"/>
          <p:cNvSpPr/>
          <p:nvPr/>
        </p:nvSpPr>
        <p:spPr>
          <a:xfrm>
            <a:off x="1619672" y="1052736"/>
            <a:ext cx="6624736" cy="400110"/>
          </a:xfrm>
          <a:prstGeom prst="rect">
            <a:avLst/>
          </a:prstGeom>
          <a:ln>
            <a:solidFill>
              <a:schemeClr val="accent6"/>
            </a:solidFill>
          </a:ln>
        </p:spPr>
        <p:txBody>
          <a:bodyPr wrap="square">
            <a:spAutoFit/>
          </a:bodyPr>
          <a:lstStyle/>
          <a:p>
            <a:r>
              <a:rPr lang="it-IT" sz="2000" dirty="0" smtClean="0">
                <a:solidFill>
                  <a:srgbClr val="000099"/>
                </a:solidFill>
              </a:rPr>
              <a:t>Introduzione</a:t>
            </a:r>
            <a:endParaRPr lang="it-IT" sz="2000" dirty="0">
              <a:solidFill>
                <a:srgbClr val="000099"/>
              </a:solidFill>
            </a:endParaRPr>
          </a:p>
        </p:txBody>
      </p:sp>
      <p:sp>
        <p:nvSpPr>
          <p:cNvPr id="9" name="Rettangolo 8"/>
          <p:cNvSpPr/>
          <p:nvPr/>
        </p:nvSpPr>
        <p:spPr>
          <a:xfrm>
            <a:off x="1187624" y="1772816"/>
            <a:ext cx="7128792" cy="1107996"/>
          </a:xfrm>
          <a:prstGeom prst="rect">
            <a:avLst/>
          </a:prstGeom>
          <a:ln>
            <a:solidFill>
              <a:srgbClr val="336600"/>
            </a:solidFill>
          </a:ln>
        </p:spPr>
        <p:txBody>
          <a:bodyPr wrap="square">
            <a:spAutoFit/>
          </a:bodyPr>
          <a:lstStyle/>
          <a:p>
            <a:r>
              <a:rPr lang="it-IT" sz="2200" dirty="0" smtClean="0">
                <a:solidFill>
                  <a:srgbClr val="00CC00"/>
                </a:solidFill>
              </a:rPr>
              <a:t>Assai breve, mostra scopo, contesto e destinatari di questi </a:t>
            </a:r>
            <a:r>
              <a:rPr lang="it-IT" sz="2200" i="1" dirty="0" smtClean="0">
                <a:solidFill>
                  <a:srgbClr val="00CC00"/>
                </a:solidFill>
              </a:rPr>
              <a:t>Orientamenti, </a:t>
            </a:r>
            <a:r>
              <a:rPr lang="it-IT" sz="2200" dirty="0" smtClean="0">
                <a:solidFill>
                  <a:srgbClr val="00CC00"/>
                </a:solidFill>
              </a:rPr>
              <a:t>nell’attuale contesto culturale e ecclesiale. </a:t>
            </a:r>
            <a:endParaRPr lang="it-IT" sz="2200" dirty="0">
              <a:solidFill>
                <a:srgbClr val="00CC00"/>
              </a:solidFill>
            </a:endParaRPr>
          </a:p>
        </p:txBody>
      </p:sp>
      <p:sp>
        <p:nvSpPr>
          <p:cNvPr id="10" name="Segnaposto piè di pagina 7"/>
          <p:cNvSpPr>
            <a:spLocks noGrp="1"/>
          </p:cNvSpPr>
          <p:nvPr>
            <p:ph type="ftr" sz="quarter" idx="11"/>
          </p:nvPr>
        </p:nvSpPr>
        <p:spPr>
          <a:xfrm>
            <a:off x="0" y="6400800"/>
            <a:ext cx="3059113" cy="457200"/>
          </a:xfrm>
        </p:spPr>
        <p:txBody>
          <a:bodyPr/>
          <a:lstStyle/>
          <a:p>
            <a:pPr>
              <a:defRPr/>
            </a:pPr>
            <a:r>
              <a:rPr lang="it-IT" sz="11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Ufficio Diocesano </a:t>
            </a:r>
            <a:r>
              <a:rPr lang="it-IT" sz="11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</a:t>
            </a:r>
            <a:r>
              <a:rPr lang="it-IT" sz="11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la Catechesi</a:t>
            </a:r>
            <a:endParaRPr lang="it-IT" sz="11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89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259632" y="1340768"/>
            <a:ext cx="5486400" cy="838200"/>
          </a:xfrm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algn="r" eaLnBrk="1" hangingPunct="1">
              <a:defRPr/>
            </a:pPr>
            <a:r>
              <a:rPr lang="en-US" sz="3500" b="1" dirty="0" smtClean="0">
                <a:solidFill>
                  <a:srgbClr val="000099"/>
                </a:solidFill>
                <a:latin typeface="Arial Black" charset="0"/>
                <a:ea typeface="+mj-ea"/>
                <a:cs typeface="+mj-cs"/>
              </a:rPr>
              <a:t>INCONTRIAMO GESU’</a:t>
            </a:r>
            <a:endParaRPr lang="en-US" sz="3500" b="1" dirty="0">
              <a:solidFill>
                <a:srgbClr val="000099"/>
              </a:solidFill>
              <a:latin typeface="Arial Black" charset="0"/>
              <a:ea typeface="+mj-ea"/>
              <a:cs typeface="+mj-cs"/>
            </a:endParaRPr>
          </a:p>
        </p:txBody>
      </p:sp>
      <p:sp>
        <p:nvSpPr>
          <p:cNvPr id="165893" name="Rectangle 5"/>
          <p:cNvSpPr>
            <a:spLocks noChangeArrowheads="1"/>
          </p:cNvSpPr>
          <p:nvPr/>
        </p:nvSpPr>
        <p:spPr bwMode="auto">
          <a:xfrm>
            <a:off x="2555776" y="2856905"/>
            <a:ext cx="5990456" cy="3908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pPr algn="r" eaLnBrk="1" hangingPunct="1">
              <a:defRPr/>
            </a:pPr>
            <a:r>
              <a:rPr lang="it-IT" sz="2000" b="0" dirty="0" smtClean="0">
                <a:solidFill>
                  <a:srgbClr val="000090"/>
                </a:solidFill>
                <a:latin typeface="Arial Rounded MT Bold"/>
                <a:ea typeface="ＭＳ Ｐゴシック" charset="0"/>
              </a:rPr>
              <a:t>Redatto è approvato</a:t>
            </a:r>
          </a:p>
          <a:p>
            <a:pPr algn="r" eaLnBrk="1" hangingPunct="1">
              <a:defRPr/>
            </a:pPr>
            <a:r>
              <a:rPr lang="it-IT" sz="2000" b="0" dirty="0" smtClean="0">
                <a:solidFill>
                  <a:srgbClr val="000090"/>
                </a:solidFill>
                <a:latin typeface="Arial Rounded MT Bold"/>
                <a:ea typeface="ＭＳ Ｐゴシック" charset="0"/>
              </a:rPr>
              <a:t> dalla Commissione Episcopale</a:t>
            </a:r>
          </a:p>
          <a:p>
            <a:pPr algn="r" eaLnBrk="1" hangingPunct="1">
              <a:defRPr/>
            </a:pPr>
            <a:r>
              <a:rPr lang="it-IT" sz="2000" b="0" dirty="0" smtClean="0">
                <a:solidFill>
                  <a:srgbClr val="000090"/>
                </a:solidFill>
                <a:latin typeface="Arial Rounded MT Bold"/>
                <a:ea typeface="ＭＳ Ｐゴシック" charset="0"/>
              </a:rPr>
              <a:t> per la dottrina della fede </a:t>
            </a:r>
          </a:p>
          <a:p>
            <a:pPr algn="r" eaLnBrk="1" hangingPunct="1">
              <a:defRPr/>
            </a:pPr>
            <a:r>
              <a:rPr lang="it-IT" sz="2000" b="0" dirty="0" smtClean="0">
                <a:solidFill>
                  <a:srgbClr val="000090"/>
                </a:solidFill>
                <a:latin typeface="Arial Rounded MT Bold"/>
                <a:ea typeface="ＭＳ Ｐゴシック" charset="0"/>
              </a:rPr>
              <a:t>l’annuncio e la catechesi</a:t>
            </a:r>
          </a:p>
          <a:p>
            <a:pPr algn="r" eaLnBrk="1" hangingPunct="1">
              <a:defRPr/>
            </a:pPr>
            <a:endParaRPr lang="it-IT" sz="1400" b="0" dirty="0" smtClean="0">
              <a:solidFill>
                <a:srgbClr val="000090"/>
              </a:solidFill>
              <a:latin typeface="Arial Rounded MT Bold"/>
              <a:ea typeface="ＭＳ Ｐゴシック" charset="0"/>
            </a:endParaRPr>
          </a:p>
          <a:p>
            <a:pPr algn="r" eaLnBrk="1" hangingPunct="1">
              <a:defRPr/>
            </a:pPr>
            <a:r>
              <a:rPr lang="it-IT" sz="2000" b="0" dirty="0" smtClean="0">
                <a:solidFill>
                  <a:srgbClr val="000090"/>
                </a:solidFill>
                <a:latin typeface="Arial Rounded MT Bold"/>
                <a:ea typeface="ＭＳ Ｐゴシック" charset="0"/>
              </a:rPr>
              <a:t>Sancito dal voto della 66°</a:t>
            </a:r>
          </a:p>
          <a:p>
            <a:pPr algn="r" eaLnBrk="1" hangingPunct="1">
              <a:defRPr/>
            </a:pPr>
            <a:r>
              <a:rPr lang="it-IT" sz="2000" b="0" dirty="0" smtClean="0">
                <a:solidFill>
                  <a:srgbClr val="000090"/>
                </a:solidFill>
                <a:latin typeface="Arial Rounded MT Bold"/>
                <a:ea typeface="ＭＳ Ｐゴシック" charset="0"/>
              </a:rPr>
              <a:t> Assemblea Generale della</a:t>
            </a:r>
          </a:p>
          <a:p>
            <a:pPr algn="r" eaLnBrk="1" hangingPunct="1">
              <a:defRPr/>
            </a:pPr>
            <a:r>
              <a:rPr lang="it-IT" sz="2000" b="0" dirty="0" smtClean="0">
                <a:solidFill>
                  <a:srgbClr val="000090"/>
                </a:solidFill>
                <a:latin typeface="Arial Rounded MT Bold"/>
                <a:ea typeface="ＭＳ Ｐゴシック" charset="0"/>
              </a:rPr>
              <a:t> Conferenza Episcopale Italiana</a:t>
            </a:r>
          </a:p>
          <a:p>
            <a:pPr algn="r" eaLnBrk="1" hangingPunct="1">
              <a:defRPr/>
            </a:pPr>
            <a:r>
              <a:rPr lang="it-IT" sz="1400" b="0" dirty="0" smtClean="0">
                <a:solidFill>
                  <a:srgbClr val="000090"/>
                </a:solidFill>
                <a:latin typeface="Arial Rounded MT Bold"/>
                <a:ea typeface="ＭＳ Ｐゴシック" charset="0"/>
              </a:rPr>
              <a:t>  </a:t>
            </a:r>
            <a:endParaRPr lang="it-IT" sz="1400" b="0" dirty="0">
              <a:solidFill>
                <a:srgbClr val="000090"/>
              </a:solidFill>
              <a:latin typeface="Arial Rounded MT Bold"/>
              <a:ea typeface="ＭＳ Ｐゴシック" charset="0"/>
            </a:endParaRPr>
          </a:p>
          <a:p>
            <a:pPr algn="r" eaLnBrk="1" hangingPunct="1">
              <a:defRPr/>
            </a:pPr>
            <a:r>
              <a:rPr lang="it-IT" sz="2000" b="0" dirty="0" smtClean="0">
                <a:solidFill>
                  <a:srgbClr val="000090"/>
                </a:solidFill>
                <a:latin typeface="Arial Rounded MT Bold"/>
                <a:ea typeface="ＭＳ Ｐゴシック" charset="0"/>
              </a:rPr>
              <a:t>E’ il frutto del lungo cammino </a:t>
            </a:r>
          </a:p>
          <a:p>
            <a:pPr algn="r" eaLnBrk="1" hangingPunct="1">
              <a:defRPr/>
            </a:pPr>
            <a:r>
              <a:rPr lang="it-IT" sz="2000" b="0" dirty="0" smtClean="0">
                <a:solidFill>
                  <a:srgbClr val="000090"/>
                </a:solidFill>
                <a:latin typeface="Arial Rounded MT Bold"/>
                <a:ea typeface="ＭＳ Ｐゴシック" charset="0"/>
              </a:rPr>
              <a:t>svolto per delineare gli Orientamenti </a:t>
            </a:r>
          </a:p>
          <a:p>
            <a:pPr algn="r" eaLnBrk="1" hangingPunct="1">
              <a:defRPr/>
            </a:pPr>
            <a:r>
              <a:rPr lang="it-IT" sz="2000" b="0" dirty="0" smtClean="0">
                <a:solidFill>
                  <a:srgbClr val="000090"/>
                </a:solidFill>
                <a:latin typeface="Arial Rounded MT Bold"/>
                <a:ea typeface="ＭＳ Ｐゴシック" charset="0"/>
              </a:rPr>
              <a:t>per l’annuncio e la catechesi in Italia</a:t>
            </a:r>
            <a:r>
              <a:rPr lang="it-IT" sz="2000" b="0" dirty="0">
                <a:solidFill>
                  <a:srgbClr val="000090"/>
                </a:solidFill>
                <a:latin typeface="Arial Rounded MT Bold"/>
                <a:ea typeface="ＭＳ Ｐゴシック" charset="0"/>
              </a:rPr>
              <a:t/>
            </a:r>
            <a:br>
              <a:rPr lang="it-IT" sz="2000" b="0" dirty="0">
                <a:solidFill>
                  <a:srgbClr val="000090"/>
                </a:solidFill>
                <a:latin typeface="Arial Rounded MT Bold"/>
                <a:ea typeface="ＭＳ Ｐゴシック" charset="0"/>
              </a:rPr>
            </a:br>
            <a:endParaRPr lang="it-IT" sz="2000" b="0" dirty="0">
              <a:solidFill>
                <a:srgbClr val="000090"/>
              </a:solidFill>
              <a:latin typeface="Arial Rounded MT Bold"/>
              <a:ea typeface="ＭＳ Ｐゴシック" charset="0"/>
            </a:endParaRPr>
          </a:p>
        </p:txBody>
      </p:sp>
      <p:pic>
        <p:nvPicPr>
          <p:cNvPr id="19459" name="Picture 6" descr="god-man hands"/>
          <p:cNvPicPr>
            <a:picLocks noChangeAspect="1" noChangeArrowheads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6804248" y="1077943"/>
            <a:ext cx="1271407" cy="1396497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  <p:sp>
        <p:nvSpPr>
          <p:cNvPr id="165896" name="Rectangle 8"/>
          <p:cNvSpPr>
            <a:spLocks noChangeArrowheads="1"/>
          </p:cNvSpPr>
          <p:nvPr/>
        </p:nvSpPr>
        <p:spPr bwMode="auto">
          <a:xfrm>
            <a:off x="3200400" y="2636912"/>
            <a:ext cx="5181600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r"/>
            <a:r>
              <a:rPr lang="it-IT" sz="2000" b="0" dirty="0" smtClean="0">
                <a:solidFill>
                  <a:srgbClr val="000090"/>
                </a:solidFill>
                <a:latin typeface="Arial Rounded MT Bold" pitchFamily="34" charset="0"/>
              </a:rPr>
              <a:t>  </a:t>
            </a:r>
            <a:endParaRPr lang="it-IT" sz="2000" b="0" dirty="0">
              <a:solidFill>
                <a:srgbClr val="000090"/>
              </a:solidFill>
              <a:latin typeface="Arial Rounded MT Bold" pitchFamily="34" charset="0"/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>
          <a:xfrm>
            <a:off x="7239000" y="6400800"/>
            <a:ext cx="1905000" cy="457200"/>
          </a:xfrm>
        </p:spPr>
        <p:txBody>
          <a:bodyPr/>
          <a:lstStyle/>
          <a:p>
            <a:r>
              <a:rPr lang="en-US" dirty="0" smtClean="0"/>
              <a:t> </a:t>
            </a:r>
            <a:fld id="{2774C539-0CFE-49C2-8ABA-44750F395924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7" name="Segnaposto piè di pagina 7"/>
          <p:cNvSpPr>
            <a:spLocks noGrp="1"/>
          </p:cNvSpPr>
          <p:nvPr>
            <p:ph type="ftr" sz="quarter" idx="11"/>
          </p:nvPr>
        </p:nvSpPr>
        <p:spPr>
          <a:xfrm>
            <a:off x="0" y="6400800"/>
            <a:ext cx="3203848" cy="457200"/>
          </a:xfrm>
        </p:spPr>
        <p:txBody>
          <a:bodyPr/>
          <a:lstStyle/>
          <a:p>
            <a:pPr>
              <a:defRPr/>
            </a:pPr>
            <a:r>
              <a:rPr lang="it-IT" sz="11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Ufficio Diocesano </a:t>
            </a:r>
            <a:r>
              <a:rPr lang="it-IT" sz="11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</a:t>
            </a:r>
            <a:r>
              <a:rPr lang="it-IT" sz="11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la Catechesi</a:t>
            </a:r>
            <a:endParaRPr lang="it-IT" sz="11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8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658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89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16589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89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16589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89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16589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89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16589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89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16589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89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16589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89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16589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89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5" dur="500"/>
                                        <p:tgtEl>
                                          <p:spTgt spid="16589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89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8" dur="500"/>
                                        <p:tgtEl>
                                          <p:spTgt spid="16589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38BB3-B8ED-457C-8B44-E1AFBDBD76EF}" type="slidenum">
              <a:rPr lang="en-US" smtClean="0"/>
              <a:pPr/>
              <a:t>20</a:t>
            </a:fld>
            <a:endParaRPr lang="en-US"/>
          </a:p>
        </p:txBody>
      </p:sp>
      <p:sp>
        <p:nvSpPr>
          <p:cNvPr id="5" name="Rettangolo 4"/>
          <p:cNvSpPr/>
          <p:nvPr/>
        </p:nvSpPr>
        <p:spPr>
          <a:xfrm>
            <a:off x="1547664" y="980728"/>
            <a:ext cx="3744416" cy="21544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2200" dirty="0" smtClean="0">
                <a:solidFill>
                  <a:srgbClr val="000099"/>
                </a:solidFill>
              </a:rPr>
              <a:t>L’introduzione si conclude, però, </a:t>
            </a:r>
          </a:p>
          <a:p>
            <a:r>
              <a:rPr lang="it-IT" sz="2200" dirty="0" smtClean="0">
                <a:solidFill>
                  <a:srgbClr val="000099"/>
                </a:solidFill>
              </a:rPr>
              <a:t>con un </a:t>
            </a:r>
            <a:r>
              <a:rPr lang="it-IT" sz="2400" i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grazie </a:t>
            </a:r>
            <a:r>
              <a:rPr lang="it-IT" sz="2200" i="1" dirty="0" smtClean="0">
                <a:solidFill>
                  <a:srgbClr val="000099"/>
                </a:solidFill>
              </a:rPr>
              <a:t>per il cammino dell’evangelizzazione </a:t>
            </a:r>
          </a:p>
          <a:p>
            <a:r>
              <a:rPr lang="it-IT" sz="2200" i="1" dirty="0" smtClean="0">
                <a:solidFill>
                  <a:srgbClr val="000099"/>
                </a:solidFill>
              </a:rPr>
              <a:t>dal DB a oggi.</a:t>
            </a:r>
            <a:endParaRPr lang="it-IT" sz="2200" dirty="0">
              <a:solidFill>
                <a:srgbClr val="000099"/>
              </a:solidFill>
            </a:endParaRPr>
          </a:p>
        </p:txBody>
      </p:sp>
      <p:pic>
        <p:nvPicPr>
          <p:cNvPr id="7" name="Immagine 6" descr="grazie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651124">
            <a:off x="5286612" y="2152746"/>
            <a:ext cx="2669964" cy="1725370"/>
          </a:xfrm>
          <a:prstGeom prst="rect">
            <a:avLst/>
          </a:prstGeom>
        </p:spPr>
      </p:pic>
      <p:sp>
        <p:nvSpPr>
          <p:cNvPr id="8" name="Rettangolo 7"/>
          <p:cNvSpPr/>
          <p:nvPr/>
        </p:nvSpPr>
        <p:spPr>
          <a:xfrm>
            <a:off x="2555776" y="3789040"/>
            <a:ext cx="6264696" cy="24622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2200" dirty="0" err="1" smtClean="0">
                <a:solidFill>
                  <a:srgbClr val="000099"/>
                </a:solidFill>
              </a:rPr>
              <a:t>…per</a:t>
            </a:r>
            <a:r>
              <a:rPr lang="it-IT" sz="2200" dirty="0" smtClean="0">
                <a:solidFill>
                  <a:srgbClr val="000099"/>
                </a:solidFill>
              </a:rPr>
              <a:t> chi “ha reso e rende possibile l’impegno dell’annuncio e della catechesi” </a:t>
            </a:r>
            <a:r>
              <a:rPr lang="it-IT" sz="2200" dirty="0" err="1" smtClean="0">
                <a:solidFill>
                  <a:srgbClr val="000099"/>
                </a:solidFill>
              </a:rPr>
              <a:t>…A</a:t>
            </a:r>
            <a:r>
              <a:rPr lang="it-IT" sz="2200" dirty="0" smtClean="0">
                <a:solidFill>
                  <a:srgbClr val="000099"/>
                </a:solidFill>
              </a:rPr>
              <a:t> tutti coloro che hanno operato il faticoso traghettamento da “</a:t>
            </a:r>
            <a:r>
              <a:rPr lang="it-IT" sz="2200" dirty="0" smtClean="0">
                <a:solidFill>
                  <a:srgbClr val="C00000"/>
                </a:solidFill>
              </a:rPr>
              <a:t>una catechesi della dottrina cristiana” a una “catechesi per </a:t>
            </a:r>
          </a:p>
          <a:p>
            <a:r>
              <a:rPr lang="it-IT" sz="2200" dirty="0" smtClean="0">
                <a:solidFill>
                  <a:srgbClr val="C00000"/>
                </a:solidFill>
              </a:rPr>
              <a:t>la vita cristiana”.</a:t>
            </a:r>
            <a:endParaRPr lang="it-IT" sz="2200" dirty="0">
              <a:solidFill>
                <a:srgbClr val="C00000"/>
              </a:solidFill>
            </a:endParaRPr>
          </a:p>
        </p:txBody>
      </p:sp>
      <p:sp>
        <p:nvSpPr>
          <p:cNvPr id="9" name="Segnaposto piè di pagina 7"/>
          <p:cNvSpPr>
            <a:spLocks noGrp="1"/>
          </p:cNvSpPr>
          <p:nvPr>
            <p:ph type="ftr" sz="quarter" idx="11"/>
          </p:nvPr>
        </p:nvSpPr>
        <p:spPr>
          <a:xfrm>
            <a:off x="0" y="6400800"/>
            <a:ext cx="3059113" cy="457200"/>
          </a:xfrm>
        </p:spPr>
        <p:txBody>
          <a:bodyPr/>
          <a:lstStyle/>
          <a:p>
            <a:pPr>
              <a:defRPr/>
            </a:pPr>
            <a:r>
              <a:rPr lang="it-IT" sz="11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Ufficio Diocesano </a:t>
            </a:r>
            <a:r>
              <a:rPr lang="it-IT" sz="11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</a:t>
            </a:r>
            <a:r>
              <a:rPr lang="it-IT" sz="11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la Catechesi</a:t>
            </a:r>
            <a:endParaRPr lang="it-IT" sz="11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770" decel="100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" dur="770" decel="100000"/>
                                        <p:tgtEl>
                                          <p:spTgt spid="7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5" dur="77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7" dur="77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74C539-0CFE-49C2-8ABA-44750F395924}" type="slidenum">
              <a:rPr lang="en-US" smtClean="0"/>
              <a:pPr/>
              <a:t>21</a:t>
            </a:fld>
            <a:endParaRPr lang="en-US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>
          <a:xfrm>
            <a:off x="0" y="6400800"/>
            <a:ext cx="3203848" cy="457200"/>
          </a:xfrm>
        </p:spPr>
        <p:txBody>
          <a:bodyPr/>
          <a:lstStyle/>
          <a:p>
            <a:pPr>
              <a:defRPr/>
            </a:pPr>
            <a:r>
              <a:rPr lang="it-IT" sz="11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</a:t>
            </a:r>
            <a:endParaRPr lang="it-IT" sz="11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Rettangolo 3"/>
          <p:cNvSpPr/>
          <p:nvPr/>
        </p:nvSpPr>
        <p:spPr>
          <a:xfrm>
            <a:off x="2771800" y="3212976"/>
            <a:ext cx="5688632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2200" dirty="0" err="1" smtClean="0">
                <a:solidFill>
                  <a:srgbClr val="000099"/>
                </a:solidFill>
              </a:rPr>
              <a:t>…cerca</a:t>
            </a:r>
            <a:r>
              <a:rPr lang="it-IT" sz="2200" dirty="0" smtClean="0">
                <a:solidFill>
                  <a:srgbClr val="000099"/>
                </a:solidFill>
              </a:rPr>
              <a:t> di contestualizzare nell’oggi l’azione evangelizzatrice. </a:t>
            </a:r>
          </a:p>
          <a:p>
            <a:endParaRPr lang="it-IT" sz="2200" dirty="0" smtClean="0">
              <a:solidFill>
                <a:srgbClr val="000099"/>
              </a:solidFill>
            </a:endParaRPr>
          </a:p>
          <a:p>
            <a:r>
              <a:rPr lang="it-IT" sz="2200" dirty="0" smtClean="0">
                <a:solidFill>
                  <a:srgbClr val="000099"/>
                </a:solidFill>
              </a:rPr>
              <a:t> una sola  espressione:</a:t>
            </a:r>
          </a:p>
          <a:p>
            <a:r>
              <a:rPr lang="it-IT" sz="2200" dirty="0" smtClean="0">
                <a:solidFill>
                  <a:srgbClr val="000099"/>
                </a:solidFill>
              </a:rPr>
              <a:t> L’invito ad abitare il clima culturale odierno in </a:t>
            </a:r>
          </a:p>
          <a:p>
            <a:r>
              <a:rPr lang="it-IT" sz="2400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modo propositivo. </a:t>
            </a:r>
            <a:endParaRPr lang="it-IT" sz="2400" dirty="0">
              <a:solidFill>
                <a:srgbClr val="0000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Rettangolo 4"/>
          <p:cNvSpPr/>
          <p:nvPr/>
        </p:nvSpPr>
        <p:spPr>
          <a:xfrm>
            <a:off x="1475656" y="1268760"/>
            <a:ext cx="6768752" cy="1015663"/>
          </a:xfrm>
          <a:prstGeom prst="rect">
            <a:avLst/>
          </a:prstGeom>
          <a:ln>
            <a:solidFill>
              <a:schemeClr val="accent6"/>
            </a:solidFill>
          </a:ln>
        </p:spPr>
        <p:txBody>
          <a:bodyPr wrap="square">
            <a:spAutoFit/>
          </a:bodyPr>
          <a:lstStyle/>
          <a:p>
            <a:r>
              <a:rPr lang="it-IT" sz="2000" dirty="0" smtClean="0">
                <a:solidFill>
                  <a:srgbClr val="000099"/>
                </a:solidFill>
              </a:rPr>
              <a:t>Capitolo I</a:t>
            </a:r>
          </a:p>
          <a:p>
            <a:r>
              <a:rPr lang="it-IT" sz="2000" dirty="0" smtClean="0">
                <a:solidFill>
                  <a:srgbClr val="000099"/>
                </a:solidFill>
              </a:rPr>
              <a:t> “Abitare con speranza il nostro tempo. </a:t>
            </a:r>
          </a:p>
          <a:p>
            <a:r>
              <a:rPr lang="it-IT" sz="2000" dirty="0" smtClean="0">
                <a:solidFill>
                  <a:srgbClr val="000099"/>
                </a:solidFill>
              </a:rPr>
              <a:t>Un nuovo impegno di evangelizzazione” </a:t>
            </a:r>
            <a:endParaRPr lang="it-IT" sz="2000" dirty="0"/>
          </a:p>
        </p:txBody>
      </p:sp>
      <p:sp>
        <p:nvSpPr>
          <p:cNvPr id="6" name="Segnaposto piè di pagina 7"/>
          <p:cNvSpPr txBox="1">
            <a:spLocks/>
          </p:cNvSpPr>
          <p:nvPr/>
        </p:nvSpPr>
        <p:spPr bwMode="auto">
          <a:xfrm>
            <a:off x="152400" y="6553200"/>
            <a:ext cx="320384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1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Verdana" charset="0"/>
                <a:ea typeface="ＭＳ Ｐゴシック" charset="0"/>
                <a:cs typeface="+mn-cs"/>
              </a:rPr>
              <a:t>Ufficio Diocesano pe la Catechesi</a:t>
            </a:r>
            <a:endParaRPr kumimoji="0" lang="it-IT" sz="11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Verdana" charset="0"/>
              <a:ea typeface="ＭＳ Ｐゴシック" charset="0"/>
              <a:cs typeface="+mn-cs"/>
            </a:endParaRP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6" dur="2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allAtOnce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>
          <a:xfrm>
            <a:off x="7162800" y="6381750"/>
            <a:ext cx="1981200" cy="476250"/>
          </a:xfrm>
        </p:spPr>
        <p:txBody>
          <a:bodyPr/>
          <a:lstStyle/>
          <a:p>
            <a:fld id="{D3038BB3-B8ED-457C-8B44-E1AFBDBD76EF}" type="slidenum">
              <a:rPr lang="en-US" smtClean="0"/>
              <a:pPr/>
              <a:t>22</a:t>
            </a:fld>
            <a:endParaRPr lang="en-US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>
          <a:xfrm>
            <a:off x="0" y="6400800"/>
            <a:ext cx="3059832" cy="457200"/>
          </a:xfrm>
        </p:spPr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4" name="Rettangolo 3"/>
          <p:cNvSpPr/>
          <p:nvPr/>
        </p:nvSpPr>
        <p:spPr>
          <a:xfrm>
            <a:off x="1547664" y="1700808"/>
            <a:ext cx="6300192" cy="18466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2200" dirty="0" err="1" smtClean="0">
                <a:solidFill>
                  <a:srgbClr val="000099"/>
                </a:solidFill>
              </a:rPr>
              <a:t>…si</a:t>
            </a:r>
            <a:r>
              <a:rPr lang="it-IT" sz="2200" dirty="0" smtClean="0">
                <a:solidFill>
                  <a:srgbClr val="000099"/>
                </a:solidFill>
              </a:rPr>
              <a:t> è cercato di sottolineare maggiormente i “</a:t>
            </a:r>
            <a:r>
              <a:rPr lang="it-IT" sz="2400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segni di speranza</a:t>
            </a:r>
            <a:r>
              <a:rPr lang="it-IT" sz="2200" dirty="0" smtClean="0">
                <a:solidFill>
                  <a:srgbClr val="000099"/>
                </a:solidFill>
              </a:rPr>
              <a:t>” considerando la «cultura contemporanea come via di </a:t>
            </a:r>
            <a:r>
              <a:rPr lang="it-IT" sz="2400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missione</a:t>
            </a:r>
            <a:r>
              <a:rPr lang="it-IT" sz="2200" dirty="0" smtClean="0">
                <a:solidFill>
                  <a:srgbClr val="000099"/>
                </a:solidFill>
              </a:rPr>
              <a:t>»</a:t>
            </a:r>
            <a:endParaRPr lang="it-IT" sz="2200" dirty="0">
              <a:solidFill>
                <a:srgbClr val="000099"/>
              </a:solidFill>
            </a:endParaRPr>
          </a:p>
        </p:txBody>
      </p:sp>
      <p:sp>
        <p:nvSpPr>
          <p:cNvPr id="5" name="Rettangolo 4"/>
          <p:cNvSpPr/>
          <p:nvPr/>
        </p:nvSpPr>
        <p:spPr>
          <a:xfrm>
            <a:off x="3707904" y="3933056"/>
            <a:ext cx="4572000" cy="144655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it-IT" sz="2200" dirty="0" smtClean="0">
                <a:solidFill>
                  <a:srgbClr val="007A00"/>
                </a:solidFill>
              </a:rPr>
              <a:t>e non solo come ostacolo», senza però tacere le “esigenze di conversione” </a:t>
            </a:r>
          </a:p>
          <a:p>
            <a:r>
              <a:rPr lang="it-IT" sz="2200" dirty="0" smtClean="0">
                <a:solidFill>
                  <a:srgbClr val="007A00"/>
                </a:solidFill>
              </a:rPr>
              <a:t>(</a:t>
            </a:r>
            <a:r>
              <a:rPr lang="it-IT" sz="2200" dirty="0" err="1" smtClean="0">
                <a:solidFill>
                  <a:srgbClr val="007A00"/>
                </a:solidFill>
              </a:rPr>
              <a:t>nn</a:t>
            </a:r>
            <a:r>
              <a:rPr lang="it-IT" sz="2200" dirty="0" smtClean="0">
                <a:solidFill>
                  <a:srgbClr val="007A00"/>
                </a:solidFill>
              </a:rPr>
              <a:t>. 9-10). </a:t>
            </a:r>
            <a:endParaRPr lang="it-IT" sz="2200" dirty="0">
              <a:solidFill>
                <a:srgbClr val="007A00"/>
              </a:solidFill>
            </a:endParaRPr>
          </a:p>
        </p:txBody>
      </p:sp>
      <p:sp>
        <p:nvSpPr>
          <p:cNvPr id="7" name="Segnaposto piè di pagina 7"/>
          <p:cNvSpPr txBox="1">
            <a:spLocks/>
          </p:cNvSpPr>
          <p:nvPr/>
        </p:nvSpPr>
        <p:spPr bwMode="auto">
          <a:xfrm>
            <a:off x="0" y="6400800"/>
            <a:ext cx="320384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1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Verdana" charset="0"/>
                <a:ea typeface="ＭＳ Ｐゴシック" charset="0"/>
                <a:cs typeface="+mn-cs"/>
              </a:rPr>
              <a:t>Ufficio Diocesano pe la Catechesi</a:t>
            </a:r>
            <a:endParaRPr kumimoji="0" lang="it-IT" sz="11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Verdana" charset="0"/>
              <a:ea typeface="ＭＳ Ｐゴシック" charset="0"/>
              <a:cs typeface="+mn-cs"/>
            </a:endParaRP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>
          <a:xfrm>
            <a:off x="7162800" y="6381750"/>
            <a:ext cx="1981200" cy="476250"/>
          </a:xfrm>
        </p:spPr>
        <p:txBody>
          <a:bodyPr/>
          <a:lstStyle/>
          <a:p>
            <a:fld id="{D3038BB3-B8ED-457C-8B44-E1AFBDBD76EF}" type="slidenum">
              <a:rPr lang="en-US" smtClean="0"/>
              <a:pPr/>
              <a:t>23</a:t>
            </a:fld>
            <a:endParaRPr lang="en-US" dirty="0"/>
          </a:p>
        </p:txBody>
      </p:sp>
      <p:sp>
        <p:nvSpPr>
          <p:cNvPr id="7" name="Rettangolo 6"/>
          <p:cNvSpPr/>
          <p:nvPr/>
        </p:nvSpPr>
        <p:spPr>
          <a:xfrm>
            <a:off x="1714480" y="2000240"/>
            <a:ext cx="6912768" cy="21738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2200" dirty="0" smtClean="0">
                <a:solidFill>
                  <a:srgbClr val="000099"/>
                </a:solidFill>
              </a:rPr>
              <a:t>Il grande dono che la Chiesa riceve e offre è l’incontro vivo con Dio in Gesù Cristo;</a:t>
            </a:r>
          </a:p>
          <a:p>
            <a:endParaRPr lang="it-IT" sz="800" dirty="0" smtClean="0">
              <a:solidFill>
                <a:srgbClr val="000099"/>
              </a:solidFill>
            </a:endParaRPr>
          </a:p>
          <a:p>
            <a:r>
              <a:rPr lang="it-IT" sz="2200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Egli parla nelle Scritture,</a:t>
            </a:r>
          </a:p>
          <a:p>
            <a:endParaRPr lang="it-IT" sz="800" dirty="0" smtClean="0">
              <a:solidFill>
                <a:srgbClr val="0000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it-IT" sz="2200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è realmente presente nell’Eucaristia,</a:t>
            </a:r>
          </a:p>
          <a:p>
            <a:endParaRPr lang="it-IT" sz="800" dirty="0" smtClean="0">
              <a:solidFill>
                <a:srgbClr val="0000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it-IT" sz="2200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 opera attraverso lo Spirito (IG 11)</a:t>
            </a:r>
          </a:p>
        </p:txBody>
      </p:sp>
      <p:sp>
        <p:nvSpPr>
          <p:cNvPr id="9" name="Rettangolo 8"/>
          <p:cNvSpPr/>
          <p:nvPr/>
        </p:nvSpPr>
        <p:spPr>
          <a:xfrm>
            <a:off x="3347864" y="4437112"/>
            <a:ext cx="5112568" cy="17851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2200" dirty="0" smtClean="0">
                <a:solidFill>
                  <a:srgbClr val="000099"/>
                </a:solidFill>
              </a:rPr>
              <a:t>di qui l’impegno a far sorgere e vivere comunità che facciano della loro esperienza </a:t>
            </a:r>
          </a:p>
          <a:p>
            <a:r>
              <a:rPr lang="it-IT" sz="2200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del Dio trinitario </a:t>
            </a:r>
          </a:p>
          <a:p>
            <a:r>
              <a:rPr lang="it-IT" sz="2200" dirty="0" smtClean="0">
                <a:solidFill>
                  <a:srgbClr val="000099"/>
                </a:solidFill>
              </a:rPr>
              <a:t>il centro del loro esistere ..</a:t>
            </a:r>
          </a:p>
        </p:txBody>
      </p:sp>
      <p:sp>
        <p:nvSpPr>
          <p:cNvPr id="10" name="Rettangolo 9"/>
          <p:cNvSpPr/>
          <p:nvPr/>
        </p:nvSpPr>
        <p:spPr>
          <a:xfrm>
            <a:off x="1643042" y="1000108"/>
            <a:ext cx="6673374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2200" dirty="0" smtClean="0">
                <a:solidFill>
                  <a:srgbClr val="000099"/>
                </a:solidFill>
              </a:rPr>
              <a:t>Nei </a:t>
            </a:r>
            <a:r>
              <a:rPr lang="it-IT" sz="2200" dirty="0" err="1" smtClean="0">
                <a:solidFill>
                  <a:srgbClr val="000099"/>
                </a:solidFill>
              </a:rPr>
              <a:t>nn</a:t>
            </a:r>
            <a:r>
              <a:rPr lang="it-IT" sz="2200" dirty="0" smtClean="0">
                <a:solidFill>
                  <a:srgbClr val="000099"/>
                </a:solidFill>
              </a:rPr>
              <a:t>. 11-14 Si vuole poi contestualizzare il </a:t>
            </a:r>
            <a:r>
              <a:rPr lang="it-IT" sz="2200" dirty="0" smtClean="0">
                <a:solidFill>
                  <a:srgbClr val="C00000"/>
                </a:solidFill>
              </a:rPr>
              <a:t>dinamismo della Fede</a:t>
            </a:r>
            <a:endParaRPr lang="it-IT" sz="2200" dirty="0">
              <a:solidFill>
                <a:srgbClr val="C00000"/>
              </a:solidFill>
            </a:endParaRPr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>
          <a:xfrm>
            <a:off x="0" y="6400800"/>
            <a:ext cx="3059113" cy="457200"/>
          </a:xfrm>
        </p:spPr>
        <p:txBody>
          <a:bodyPr/>
          <a:lstStyle/>
          <a:p>
            <a:pPr>
              <a:defRPr/>
            </a:pPr>
            <a:r>
              <a:rPr lang="it-IT" sz="11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Ufficio Diocesano </a:t>
            </a:r>
            <a:r>
              <a:rPr lang="it-IT" sz="11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</a:t>
            </a:r>
            <a:r>
              <a:rPr lang="it-IT" sz="11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la Catechesi</a:t>
            </a:r>
            <a:endParaRPr lang="it-IT" sz="11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0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>
          <a:xfrm>
            <a:off x="7162800" y="6381750"/>
            <a:ext cx="1981200" cy="476250"/>
          </a:xfrm>
        </p:spPr>
        <p:txBody>
          <a:bodyPr/>
          <a:lstStyle/>
          <a:p>
            <a:fld id="{D3038BB3-B8ED-457C-8B44-E1AFBDBD76EF}" type="slidenum">
              <a:rPr lang="en-US" smtClean="0"/>
              <a:pPr/>
              <a:t>24</a:t>
            </a:fld>
            <a:endParaRPr lang="en-US" dirty="0"/>
          </a:p>
        </p:txBody>
      </p:sp>
      <p:sp>
        <p:nvSpPr>
          <p:cNvPr id="8" name="Rettangolo 7"/>
          <p:cNvSpPr/>
          <p:nvPr/>
        </p:nvSpPr>
        <p:spPr>
          <a:xfrm>
            <a:off x="2123728" y="1772816"/>
            <a:ext cx="5544616" cy="17851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2200" dirty="0" smtClean="0">
                <a:solidFill>
                  <a:srgbClr val="FF0000"/>
                </a:solidFill>
              </a:rPr>
              <a:t>L’obiettivo di tale investimento è la formazione e l’assunzione del pensiero di Cristo (1Cor 2,16)</a:t>
            </a:r>
          </a:p>
          <a:p>
            <a:r>
              <a:rPr lang="it-IT" sz="2200" dirty="0" smtClean="0">
                <a:solidFill>
                  <a:srgbClr val="FF0000"/>
                </a:solidFill>
              </a:rPr>
              <a:t>secondo una bella espressione di San Massimo il confessore:</a:t>
            </a:r>
          </a:p>
        </p:txBody>
      </p:sp>
      <p:sp>
        <p:nvSpPr>
          <p:cNvPr id="9" name="Rettangolo 8"/>
          <p:cNvSpPr/>
          <p:nvPr/>
        </p:nvSpPr>
        <p:spPr>
          <a:xfrm>
            <a:off x="2915816" y="3933056"/>
            <a:ext cx="5472608" cy="16619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it-IT" dirty="0" smtClean="0">
              <a:solidFill>
                <a:srgbClr val="000099"/>
              </a:solidFill>
            </a:endParaRPr>
          </a:p>
          <a:p>
            <a:r>
              <a:rPr lang="it-IT" sz="2400" i="1" dirty="0" smtClean="0">
                <a:solidFill>
                  <a:srgbClr val="000099"/>
                </a:solidFill>
              </a:rPr>
              <a:t> </a:t>
            </a:r>
            <a:r>
              <a:rPr lang="it-IT" sz="2800" i="1" dirty="0" smtClean="0">
                <a:solidFill>
                  <a:srgbClr val="000099"/>
                </a:solidFill>
              </a:rPr>
              <a:t>“Pensare secondo Cristo e pensare Cristo attraverso tutte le cose” </a:t>
            </a:r>
            <a:endParaRPr lang="it-IT" sz="2400" i="1" dirty="0">
              <a:solidFill>
                <a:srgbClr val="000099"/>
              </a:solidFill>
            </a:endParaRPr>
          </a:p>
        </p:txBody>
      </p:sp>
      <p:sp>
        <p:nvSpPr>
          <p:cNvPr id="7" name="Segnaposto piè di pagina 7"/>
          <p:cNvSpPr>
            <a:spLocks noGrp="1"/>
          </p:cNvSpPr>
          <p:nvPr>
            <p:ph type="ftr" sz="quarter" idx="11"/>
          </p:nvPr>
        </p:nvSpPr>
        <p:spPr>
          <a:xfrm>
            <a:off x="0" y="6400800"/>
            <a:ext cx="3059113" cy="457200"/>
          </a:xfrm>
        </p:spPr>
        <p:txBody>
          <a:bodyPr/>
          <a:lstStyle/>
          <a:p>
            <a:pPr>
              <a:defRPr/>
            </a:pPr>
            <a:r>
              <a:rPr lang="it-IT" sz="11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Ufficio Diocesano </a:t>
            </a:r>
            <a:r>
              <a:rPr lang="it-IT" sz="11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</a:t>
            </a:r>
            <a:r>
              <a:rPr lang="it-IT" sz="11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la Catechesi</a:t>
            </a:r>
            <a:endParaRPr lang="it-IT" sz="11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>
          <a:xfrm>
            <a:off x="7162800" y="6381750"/>
            <a:ext cx="1981200" cy="476250"/>
          </a:xfrm>
        </p:spPr>
        <p:txBody>
          <a:bodyPr/>
          <a:lstStyle/>
          <a:p>
            <a:fld id="{D3038BB3-B8ED-457C-8B44-E1AFBDBD76EF}" type="slidenum">
              <a:rPr lang="en-US" smtClean="0"/>
              <a:pPr/>
              <a:t>25</a:t>
            </a:fld>
            <a:endParaRPr lang="en-US" dirty="0"/>
          </a:p>
        </p:txBody>
      </p:sp>
      <p:sp>
        <p:nvSpPr>
          <p:cNvPr id="9" name="Rettangolo 8"/>
          <p:cNvSpPr/>
          <p:nvPr/>
        </p:nvSpPr>
        <p:spPr>
          <a:xfrm>
            <a:off x="1691680" y="1124744"/>
            <a:ext cx="5976664" cy="24622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2200" dirty="0" smtClean="0">
                <a:solidFill>
                  <a:srgbClr val="00CC00"/>
                </a:solidFill>
              </a:rPr>
              <a:t>Nel n 12 si sottolinea il grande tesoro che è la fede:</a:t>
            </a:r>
          </a:p>
          <a:p>
            <a:r>
              <a:rPr lang="it-IT" sz="2200" dirty="0" smtClean="0">
                <a:solidFill>
                  <a:srgbClr val="00CC00"/>
                </a:solidFill>
              </a:rPr>
              <a:t> La fede delle nostre comunità, accolta e benedetta dal Signore, viene dalla sua grazia trasformata in un stile di presenza e di azione..</a:t>
            </a:r>
          </a:p>
          <a:p>
            <a:endParaRPr lang="it-IT" sz="2200" dirty="0" smtClean="0">
              <a:solidFill>
                <a:srgbClr val="00CC00"/>
              </a:solidFill>
            </a:endParaRPr>
          </a:p>
        </p:txBody>
      </p:sp>
      <p:sp>
        <p:nvSpPr>
          <p:cNvPr id="7" name="Rettangolo 6"/>
          <p:cNvSpPr/>
          <p:nvPr/>
        </p:nvSpPr>
        <p:spPr>
          <a:xfrm>
            <a:off x="3347864" y="3501008"/>
            <a:ext cx="3312368" cy="17851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it-IT" sz="2200" i="1" dirty="0" smtClean="0">
                <a:solidFill>
                  <a:srgbClr val="000099"/>
                </a:solidFill>
              </a:rPr>
              <a:t>“La fede, non solo guarda a Gesù, ma dal punto di vista di Gesù, con i suoi </a:t>
            </a:r>
            <a:r>
              <a:rPr lang="it-IT" sz="2200" i="1" dirty="0" err="1" smtClean="0">
                <a:solidFill>
                  <a:srgbClr val="000099"/>
                </a:solidFill>
              </a:rPr>
              <a:t>occhi…</a:t>
            </a:r>
            <a:r>
              <a:rPr lang="it-IT" sz="2200" i="1" dirty="0" smtClean="0">
                <a:solidFill>
                  <a:srgbClr val="000099"/>
                </a:solidFill>
              </a:rPr>
              <a:t>”</a:t>
            </a:r>
          </a:p>
        </p:txBody>
      </p:sp>
      <p:pic>
        <p:nvPicPr>
          <p:cNvPr id="10" name="Immagine 9" descr="untitl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1297924">
            <a:off x="5111083" y="4951277"/>
            <a:ext cx="3554482" cy="954560"/>
          </a:xfrm>
          <a:prstGeom prst="rect">
            <a:avLst/>
          </a:prstGeom>
          <a:effectLst>
            <a:softEdge rad="317500"/>
          </a:effectLst>
        </p:spPr>
      </p:pic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>
          <a:xfrm>
            <a:off x="0" y="6400800"/>
            <a:ext cx="3059113" cy="457200"/>
          </a:xfrm>
        </p:spPr>
        <p:txBody>
          <a:bodyPr/>
          <a:lstStyle/>
          <a:p>
            <a:pPr>
              <a:defRPr/>
            </a:pPr>
            <a:r>
              <a:rPr lang="it-IT" sz="11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Ufficio Diocesano </a:t>
            </a:r>
            <a:r>
              <a:rPr lang="it-IT" sz="11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</a:t>
            </a:r>
            <a:r>
              <a:rPr lang="it-IT" sz="11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la Catechesi</a:t>
            </a:r>
            <a:endParaRPr lang="it-IT" sz="11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7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>
          <a:xfrm>
            <a:off x="7162800" y="6381750"/>
            <a:ext cx="1981200" cy="476250"/>
          </a:xfrm>
        </p:spPr>
        <p:txBody>
          <a:bodyPr/>
          <a:lstStyle/>
          <a:p>
            <a:fld id="{D3038BB3-B8ED-457C-8B44-E1AFBDBD76EF}" type="slidenum">
              <a:rPr lang="en-US" smtClean="0"/>
              <a:pPr/>
              <a:t>26</a:t>
            </a:fld>
            <a:endParaRPr lang="en-US" dirty="0"/>
          </a:p>
        </p:txBody>
      </p:sp>
      <p:sp>
        <p:nvSpPr>
          <p:cNvPr id="8" name="Rettangolo 7"/>
          <p:cNvSpPr/>
          <p:nvPr/>
        </p:nvSpPr>
        <p:spPr>
          <a:xfrm>
            <a:off x="2699792" y="3140968"/>
            <a:ext cx="5688632" cy="24622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it-IT" sz="2200" dirty="0" smtClean="0">
                <a:solidFill>
                  <a:srgbClr val="000099"/>
                </a:solidFill>
              </a:rPr>
              <a:t>La Chiesa del nostro tempo ha affinato gli strumenti grazie ai quali trasmettere la fede: </a:t>
            </a:r>
            <a:r>
              <a:rPr lang="it-IT" sz="2200" i="1" dirty="0" smtClean="0">
                <a:solidFill>
                  <a:srgbClr val="000099"/>
                </a:solidFill>
              </a:rPr>
              <a:t>il Catechismo della Chiesa Cattolica, il suo Compendio, il Direttorio Generale per la Catechesi, i Catechismi..</a:t>
            </a:r>
          </a:p>
        </p:txBody>
      </p:sp>
      <p:sp>
        <p:nvSpPr>
          <p:cNvPr id="11" name="Rettangolo 10"/>
          <p:cNvSpPr/>
          <p:nvPr/>
        </p:nvSpPr>
        <p:spPr>
          <a:xfrm>
            <a:off x="1547664" y="1556792"/>
            <a:ext cx="6336704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it-IT" sz="2200" i="1" dirty="0" smtClean="0">
                <a:solidFill>
                  <a:srgbClr val="000099"/>
                </a:solidFill>
              </a:rPr>
              <a:t>La cultura odierna ci provoca continuamente a “dire le ragioni” della nostra fede (IG 13)</a:t>
            </a:r>
          </a:p>
        </p:txBody>
      </p:sp>
      <p:sp>
        <p:nvSpPr>
          <p:cNvPr id="7" name="Segnaposto piè di pagina 7"/>
          <p:cNvSpPr>
            <a:spLocks noGrp="1"/>
          </p:cNvSpPr>
          <p:nvPr>
            <p:ph type="ftr" sz="quarter" idx="11"/>
          </p:nvPr>
        </p:nvSpPr>
        <p:spPr>
          <a:xfrm>
            <a:off x="0" y="6400800"/>
            <a:ext cx="3059113" cy="457200"/>
          </a:xfrm>
        </p:spPr>
        <p:txBody>
          <a:bodyPr/>
          <a:lstStyle/>
          <a:p>
            <a:pPr>
              <a:defRPr/>
            </a:pPr>
            <a:r>
              <a:rPr lang="it-IT" sz="11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Ufficio Diocesano </a:t>
            </a:r>
            <a:r>
              <a:rPr lang="it-IT" sz="11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</a:t>
            </a:r>
            <a:r>
              <a:rPr lang="it-IT" sz="11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la Catechesi</a:t>
            </a:r>
            <a:endParaRPr lang="it-IT" sz="11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>
          <a:xfrm>
            <a:off x="7162800" y="6381750"/>
            <a:ext cx="1981200" cy="476250"/>
          </a:xfrm>
        </p:spPr>
        <p:txBody>
          <a:bodyPr/>
          <a:lstStyle/>
          <a:p>
            <a:fld id="{D3038BB3-B8ED-457C-8B44-E1AFBDBD76EF}" type="slidenum">
              <a:rPr lang="en-US" smtClean="0"/>
              <a:pPr/>
              <a:t>27</a:t>
            </a:fld>
            <a:endParaRPr lang="en-US" dirty="0"/>
          </a:p>
        </p:txBody>
      </p:sp>
      <p:sp>
        <p:nvSpPr>
          <p:cNvPr id="8" name="Rettangolo 7"/>
          <p:cNvSpPr/>
          <p:nvPr/>
        </p:nvSpPr>
        <p:spPr>
          <a:xfrm>
            <a:off x="1547664" y="980728"/>
            <a:ext cx="6696744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it-IT" sz="2000" dirty="0" smtClean="0">
                <a:solidFill>
                  <a:srgbClr val="000099"/>
                </a:solidFill>
              </a:rPr>
              <a:t>Al n 13 ci dicono i vescovi che rendere ragione della nostra fede significa condurre a </a:t>
            </a:r>
            <a:r>
              <a:rPr lang="it-IT" sz="2000" dirty="0" smtClean="0">
                <a:solidFill>
                  <a:schemeClr val="bg1">
                    <a:lumMod val="50000"/>
                  </a:schemeClr>
                </a:solidFill>
              </a:rPr>
              <a:t>“sapere Gesù”, </a:t>
            </a:r>
            <a:r>
              <a:rPr lang="it-IT" sz="2000" dirty="0" smtClean="0">
                <a:solidFill>
                  <a:srgbClr val="000099"/>
                </a:solidFill>
              </a:rPr>
              <a:t>cioè formare in noi una fede vissuta conforme al modo di pensare e di agire di Gesù.</a:t>
            </a:r>
          </a:p>
        </p:txBody>
      </p:sp>
      <p:sp>
        <p:nvSpPr>
          <p:cNvPr id="9" name="Rettangolo 8"/>
          <p:cNvSpPr/>
          <p:nvPr/>
        </p:nvSpPr>
        <p:spPr>
          <a:xfrm>
            <a:off x="2267744" y="2780928"/>
            <a:ext cx="6336704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2000" dirty="0" smtClean="0">
                <a:solidFill>
                  <a:srgbClr val="C00000"/>
                </a:solidFill>
              </a:rPr>
              <a:t>La sapienza della fede </a:t>
            </a:r>
          </a:p>
          <a:p>
            <a:pPr>
              <a:buFontTx/>
              <a:buChar char="-"/>
            </a:pPr>
            <a:r>
              <a:rPr lang="it-IT" sz="2000" dirty="0" smtClean="0">
                <a:solidFill>
                  <a:srgbClr val="C00000"/>
                </a:solidFill>
              </a:rPr>
              <a:t>alla cui formazione punta la catechesi – </a:t>
            </a:r>
          </a:p>
          <a:p>
            <a:r>
              <a:rPr lang="it-IT" sz="2000" dirty="0" smtClean="0">
                <a:solidFill>
                  <a:srgbClr val="C00000"/>
                </a:solidFill>
              </a:rPr>
              <a:t>è molto più bella della fede pensata in modo critico.</a:t>
            </a:r>
          </a:p>
        </p:txBody>
      </p:sp>
      <p:sp>
        <p:nvSpPr>
          <p:cNvPr id="10" name="Rettangolo 9"/>
          <p:cNvSpPr/>
          <p:nvPr/>
        </p:nvSpPr>
        <p:spPr>
          <a:xfrm>
            <a:off x="3707904" y="4653136"/>
            <a:ext cx="4572000" cy="132343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it-IT" sz="2000" dirty="0" smtClean="0">
                <a:solidFill>
                  <a:srgbClr val="000099"/>
                </a:solidFill>
              </a:rPr>
              <a:t>Essa è insieme </a:t>
            </a:r>
          </a:p>
          <a:p>
            <a:r>
              <a:rPr lang="it-IT" sz="2000" dirty="0" smtClean="0">
                <a:solidFill>
                  <a:srgbClr val="000099"/>
                </a:solidFill>
              </a:rPr>
              <a:t>un </a:t>
            </a:r>
            <a:r>
              <a:rPr lang="it-IT" sz="20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sàpere</a:t>
            </a:r>
            <a:r>
              <a:rPr lang="it-IT" sz="2000" dirty="0" smtClean="0">
                <a:solidFill>
                  <a:srgbClr val="000099"/>
                </a:solidFill>
              </a:rPr>
              <a:t> e un </a:t>
            </a:r>
            <a:r>
              <a:rPr lang="it-IT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sapére, </a:t>
            </a:r>
          </a:p>
          <a:p>
            <a:r>
              <a:rPr lang="it-IT" sz="2000" dirty="0" smtClean="0">
                <a:solidFill>
                  <a:srgbClr val="000099"/>
                </a:solidFill>
              </a:rPr>
              <a:t>un gustare e un comprendere, </a:t>
            </a:r>
          </a:p>
          <a:p>
            <a:r>
              <a:rPr lang="it-IT" sz="2000" dirty="0" smtClean="0">
                <a:solidFill>
                  <a:srgbClr val="000099"/>
                </a:solidFill>
              </a:rPr>
              <a:t>un sentire e un </a:t>
            </a:r>
            <a:r>
              <a:rPr lang="it-IT" sz="2000" dirty="0" err="1" smtClean="0">
                <a:solidFill>
                  <a:srgbClr val="000099"/>
                </a:solidFill>
              </a:rPr>
              <a:t>intendere…</a:t>
            </a:r>
            <a:endParaRPr lang="it-IT" sz="2000" dirty="0" smtClean="0">
              <a:solidFill>
                <a:srgbClr val="000099"/>
              </a:solidFill>
            </a:endParaRPr>
          </a:p>
        </p:txBody>
      </p:sp>
      <p:sp>
        <p:nvSpPr>
          <p:cNvPr id="7" name="Segnaposto piè di pagina 7"/>
          <p:cNvSpPr>
            <a:spLocks noGrp="1"/>
          </p:cNvSpPr>
          <p:nvPr>
            <p:ph type="ftr" sz="quarter" idx="11"/>
          </p:nvPr>
        </p:nvSpPr>
        <p:spPr>
          <a:xfrm>
            <a:off x="0" y="6400800"/>
            <a:ext cx="3059113" cy="457200"/>
          </a:xfrm>
        </p:spPr>
        <p:txBody>
          <a:bodyPr/>
          <a:lstStyle/>
          <a:p>
            <a:pPr>
              <a:defRPr/>
            </a:pPr>
            <a:r>
              <a:rPr lang="it-IT" sz="11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Ufficio Diocesano </a:t>
            </a:r>
            <a:r>
              <a:rPr lang="it-IT" sz="11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</a:t>
            </a:r>
            <a:r>
              <a:rPr lang="it-IT" sz="11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la Catechesi</a:t>
            </a:r>
            <a:endParaRPr lang="it-IT" sz="11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>
          <a:xfrm>
            <a:off x="7239000" y="6286520"/>
            <a:ext cx="1905000" cy="457200"/>
          </a:xfrm>
        </p:spPr>
        <p:txBody>
          <a:bodyPr/>
          <a:lstStyle/>
          <a:p>
            <a:fld id="{2774C539-0CFE-49C2-8ABA-44750F395924}" type="slidenum">
              <a:rPr lang="en-US" smtClean="0"/>
              <a:pPr/>
              <a:t>28</a:t>
            </a:fld>
            <a:endParaRPr lang="en-US" dirty="0"/>
          </a:p>
        </p:txBody>
      </p:sp>
      <p:sp>
        <p:nvSpPr>
          <p:cNvPr id="5" name="Rettangolo 4"/>
          <p:cNvSpPr/>
          <p:nvPr/>
        </p:nvSpPr>
        <p:spPr>
          <a:xfrm>
            <a:off x="1403648" y="1052736"/>
            <a:ext cx="6912768" cy="10002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2000" dirty="0" smtClean="0">
                <a:solidFill>
                  <a:srgbClr val="000099"/>
                </a:solidFill>
              </a:rPr>
              <a:t>Al n. 19 si descrive l’evangelizzazione come  </a:t>
            </a:r>
            <a:r>
              <a:rPr lang="it-IT" sz="3200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orizzonte e processo</a:t>
            </a:r>
            <a:r>
              <a:rPr lang="it-IT" sz="3200" i="1" dirty="0" smtClean="0">
                <a:solidFill>
                  <a:srgbClr val="C00000"/>
                </a:solidFill>
              </a:rPr>
              <a:t> </a:t>
            </a:r>
          </a:p>
          <a:p>
            <a:pPr algn="l"/>
            <a:endParaRPr lang="it-IT" sz="700" i="1" dirty="0" smtClean="0">
              <a:solidFill>
                <a:srgbClr val="000099"/>
              </a:solidFill>
            </a:endParaRPr>
          </a:p>
        </p:txBody>
      </p:sp>
      <p:sp>
        <p:nvSpPr>
          <p:cNvPr id="6" name="Rettangolo 5"/>
          <p:cNvSpPr/>
          <p:nvPr/>
        </p:nvSpPr>
        <p:spPr>
          <a:xfrm>
            <a:off x="1619672" y="2276872"/>
            <a:ext cx="6912768" cy="20467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2000" dirty="0" smtClean="0">
                <a:solidFill>
                  <a:srgbClr val="000099"/>
                </a:solidFill>
              </a:rPr>
              <a:t>L’evangelizzazione è la proclamazione, </a:t>
            </a:r>
          </a:p>
          <a:p>
            <a:r>
              <a:rPr lang="it-IT" sz="2000" dirty="0" smtClean="0">
                <a:solidFill>
                  <a:srgbClr val="000099"/>
                </a:solidFill>
              </a:rPr>
              <a:t>da parte della Chiesa, </a:t>
            </a:r>
          </a:p>
          <a:p>
            <a:r>
              <a:rPr lang="it-IT" sz="2000" dirty="0" smtClean="0">
                <a:solidFill>
                  <a:srgbClr val="000099"/>
                </a:solidFill>
              </a:rPr>
              <a:t>del messaggio di salvezza </a:t>
            </a:r>
          </a:p>
          <a:p>
            <a:r>
              <a:rPr lang="it-IT" sz="2000" dirty="0" smtClean="0">
                <a:solidFill>
                  <a:srgbClr val="000099"/>
                </a:solidFill>
              </a:rPr>
              <a:t>con la Parola di Dio, </a:t>
            </a:r>
          </a:p>
          <a:p>
            <a:r>
              <a:rPr lang="it-IT" sz="2000" dirty="0" smtClean="0">
                <a:solidFill>
                  <a:srgbClr val="000099"/>
                </a:solidFill>
              </a:rPr>
              <a:t>con la celebrazione liturgica, </a:t>
            </a:r>
          </a:p>
          <a:p>
            <a:r>
              <a:rPr lang="it-IT" sz="2000" dirty="0" smtClean="0">
                <a:solidFill>
                  <a:srgbClr val="000099"/>
                </a:solidFill>
              </a:rPr>
              <a:t>con la testimonianza di vita.  </a:t>
            </a:r>
            <a:r>
              <a:rPr lang="it-IT" sz="2000" i="1" dirty="0" smtClean="0">
                <a:solidFill>
                  <a:srgbClr val="000099"/>
                </a:solidFill>
              </a:rPr>
              <a:t> </a:t>
            </a:r>
          </a:p>
          <a:p>
            <a:pPr algn="l"/>
            <a:endParaRPr lang="it-IT" sz="700" i="1" dirty="0" smtClean="0">
              <a:solidFill>
                <a:srgbClr val="000099"/>
              </a:solidFill>
            </a:endParaRPr>
          </a:p>
        </p:txBody>
      </p:sp>
      <p:sp>
        <p:nvSpPr>
          <p:cNvPr id="10" name="Rettangolo 9"/>
          <p:cNvSpPr/>
          <p:nvPr/>
        </p:nvSpPr>
        <p:spPr>
          <a:xfrm>
            <a:off x="3707904" y="4581128"/>
            <a:ext cx="4572000" cy="163121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it-IT" sz="2000" dirty="0" smtClean="0">
                <a:solidFill>
                  <a:srgbClr val="000099"/>
                </a:solidFill>
              </a:rPr>
              <a:t>L’evangelizzazione </a:t>
            </a:r>
          </a:p>
          <a:p>
            <a:r>
              <a:rPr lang="it-IT" sz="2000" dirty="0" smtClean="0">
                <a:solidFill>
                  <a:srgbClr val="000099"/>
                </a:solidFill>
              </a:rPr>
              <a:t>in quanto orizzonte dell’azione della Chiesa e l’evangelizzazione </a:t>
            </a:r>
          </a:p>
          <a:p>
            <a:r>
              <a:rPr lang="it-IT" sz="2000" dirty="0" smtClean="0">
                <a:solidFill>
                  <a:srgbClr val="000099"/>
                </a:solidFill>
              </a:rPr>
              <a:t>in quanto processo. </a:t>
            </a:r>
          </a:p>
        </p:txBody>
      </p:sp>
      <p:sp>
        <p:nvSpPr>
          <p:cNvPr id="9" name="Segnaposto piè di pagina 7"/>
          <p:cNvSpPr>
            <a:spLocks noGrp="1"/>
          </p:cNvSpPr>
          <p:nvPr>
            <p:ph type="ftr" sz="quarter" idx="11"/>
          </p:nvPr>
        </p:nvSpPr>
        <p:spPr>
          <a:xfrm>
            <a:off x="0" y="6400800"/>
            <a:ext cx="3203575" cy="457200"/>
          </a:xfrm>
        </p:spPr>
        <p:txBody>
          <a:bodyPr/>
          <a:lstStyle/>
          <a:p>
            <a:pPr>
              <a:defRPr/>
            </a:pPr>
            <a:r>
              <a:rPr lang="it-IT" sz="11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Ufficio Diocesano </a:t>
            </a:r>
            <a:r>
              <a:rPr lang="it-IT" sz="11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</a:t>
            </a:r>
            <a:r>
              <a:rPr lang="it-IT" sz="11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la Catechesi</a:t>
            </a:r>
            <a:endParaRPr lang="it-IT" sz="11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>
          <a:xfrm>
            <a:off x="7239000" y="6286520"/>
            <a:ext cx="1905000" cy="457200"/>
          </a:xfrm>
        </p:spPr>
        <p:txBody>
          <a:bodyPr/>
          <a:lstStyle/>
          <a:p>
            <a:fld id="{2774C539-0CFE-49C2-8ABA-44750F395924}" type="slidenum">
              <a:rPr lang="en-US" smtClean="0"/>
              <a:pPr/>
              <a:t>29</a:t>
            </a:fld>
            <a:endParaRPr lang="en-US" dirty="0"/>
          </a:p>
        </p:txBody>
      </p:sp>
      <p:sp>
        <p:nvSpPr>
          <p:cNvPr id="5" name="Rettangolo 4"/>
          <p:cNvSpPr/>
          <p:nvPr/>
        </p:nvSpPr>
        <p:spPr>
          <a:xfrm>
            <a:off x="1259632" y="1556792"/>
            <a:ext cx="7128792" cy="12464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2200" dirty="0" smtClean="0">
                <a:solidFill>
                  <a:srgbClr val="CC3300"/>
                </a:solidFill>
              </a:rPr>
              <a:t>In quanto </a:t>
            </a:r>
            <a:r>
              <a:rPr lang="it-IT" sz="2400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orizzonte</a:t>
            </a:r>
            <a:r>
              <a:rPr lang="it-IT" sz="2200" dirty="0" smtClean="0">
                <a:solidFill>
                  <a:srgbClr val="CC3300"/>
                </a:solidFill>
              </a:rPr>
              <a:t>, essa è, in sintesi, il dinamismo dell’agire ecclesiale: </a:t>
            </a:r>
          </a:p>
          <a:p>
            <a:r>
              <a:rPr lang="it-IT" sz="2200" dirty="0" smtClean="0">
                <a:solidFill>
                  <a:srgbClr val="CC3300"/>
                </a:solidFill>
              </a:rPr>
              <a:t>“USCIRE – FARE ESODO”</a:t>
            </a:r>
          </a:p>
          <a:p>
            <a:pPr algn="l"/>
            <a:endParaRPr lang="it-IT" sz="700" i="1" dirty="0" smtClean="0">
              <a:solidFill>
                <a:srgbClr val="000099"/>
              </a:solidFill>
            </a:endParaRPr>
          </a:p>
        </p:txBody>
      </p:sp>
      <p:sp>
        <p:nvSpPr>
          <p:cNvPr id="13" name="Rettangolo 12"/>
          <p:cNvSpPr/>
          <p:nvPr/>
        </p:nvSpPr>
        <p:spPr>
          <a:xfrm>
            <a:off x="2699792" y="3212976"/>
            <a:ext cx="5616624" cy="26007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2200" dirty="0" smtClean="0">
                <a:solidFill>
                  <a:srgbClr val="CC3300"/>
                </a:solidFill>
              </a:rPr>
              <a:t>In quanto </a:t>
            </a:r>
            <a:r>
              <a:rPr lang="it-IT" sz="2400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processo</a:t>
            </a:r>
            <a:r>
              <a:rPr lang="it-IT" sz="2200" dirty="0" smtClean="0">
                <a:solidFill>
                  <a:srgbClr val="CC3300"/>
                </a:solidFill>
              </a:rPr>
              <a:t>, si può definire l’evangelizzazione in termini di annuncio del Cristo a coloro che lo ignorano.</a:t>
            </a:r>
          </a:p>
          <a:p>
            <a:r>
              <a:rPr lang="it-IT" sz="2200" dirty="0" smtClean="0">
                <a:solidFill>
                  <a:srgbClr val="CC3300"/>
                </a:solidFill>
              </a:rPr>
              <a:t> In tre momenti:</a:t>
            </a:r>
          </a:p>
          <a:p>
            <a:r>
              <a:rPr lang="it-IT" sz="2200" dirty="0" smtClean="0">
                <a:solidFill>
                  <a:srgbClr val="CC3300"/>
                </a:solidFill>
              </a:rPr>
              <a:t>“IL DIALOGO, L’ANNUNCIO E LA CATECHESI”</a:t>
            </a:r>
          </a:p>
          <a:p>
            <a:pPr algn="l"/>
            <a:endParaRPr lang="it-IT" sz="700" i="1" dirty="0" smtClean="0">
              <a:solidFill>
                <a:srgbClr val="000099"/>
              </a:solidFill>
            </a:endParaRPr>
          </a:p>
        </p:txBody>
      </p:sp>
      <p:sp>
        <p:nvSpPr>
          <p:cNvPr id="6" name="Segnaposto piè di pagina 7"/>
          <p:cNvSpPr>
            <a:spLocks noGrp="1"/>
          </p:cNvSpPr>
          <p:nvPr>
            <p:ph type="ftr" sz="quarter" idx="11"/>
          </p:nvPr>
        </p:nvSpPr>
        <p:spPr>
          <a:xfrm>
            <a:off x="0" y="6400800"/>
            <a:ext cx="3203575" cy="457200"/>
          </a:xfrm>
        </p:spPr>
        <p:txBody>
          <a:bodyPr/>
          <a:lstStyle/>
          <a:p>
            <a:pPr>
              <a:defRPr/>
            </a:pPr>
            <a:r>
              <a:rPr lang="it-IT" sz="11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Ufficio Diocesano </a:t>
            </a:r>
            <a:r>
              <a:rPr lang="it-IT" sz="11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</a:t>
            </a:r>
            <a:r>
              <a:rPr lang="it-IT" sz="11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la Catechesi</a:t>
            </a:r>
            <a:endParaRPr lang="it-IT" sz="11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47" name="Rectangle 7"/>
          <p:cNvSpPr>
            <a:spLocks noChangeArrowheads="1"/>
          </p:cNvSpPr>
          <p:nvPr/>
        </p:nvSpPr>
        <p:spPr bwMode="auto">
          <a:xfrm>
            <a:off x="2915816" y="2636912"/>
            <a:ext cx="5328592" cy="3168352"/>
          </a:xfrm>
          <a:prstGeom prst="rect">
            <a:avLst/>
          </a:prstGeom>
          <a:solidFill>
            <a:srgbClr val="000099"/>
          </a:solidFill>
          <a:ln>
            <a:solidFill>
              <a:schemeClr val="accent6"/>
            </a:solidFill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algn="just"/>
            <a:r>
              <a:rPr lang="it-IT" sz="1950" i="1" dirty="0" smtClean="0"/>
              <a:t>…“Il nostro Vangelo, infatti, non si diffuse fra voi soltanto per mezzo della parola, ma anche con la potenza dello Spirito santo e con profonda convinzione … Sono essi infatti a raccontare come noi siamo venuti in mezzo a voi e come vi siete convertiti dagli idoli di Dio per servire il Dio vivo e vero …. 1Ts (1,5; 1,9)</a:t>
            </a:r>
            <a:endParaRPr lang="it-IT" sz="1950" b="0" dirty="0">
              <a:latin typeface="Arial Rounded MT Bold" pitchFamily="34" charset="0"/>
            </a:endParaRPr>
          </a:p>
        </p:txBody>
      </p:sp>
      <p:sp>
        <p:nvSpPr>
          <p:cNvPr id="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835696" y="980728"/>
            <a:ext cx="6408712" cy="1368152"/>
          </a:xfrm>
          <a:ln>
            <a:solidFill>
              <a:srgbClr val="002060"/>
            </a:solidFill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algn="ctr" eaLnBrk="1" hangingPunct="1">
              <a:defRPr/>
            </a:pPr>
            <a:r>
              <a:rPr lang="en-US" sz="2400" b="1" dirty="0" smtClean="0">
                <a:solidFill>
                  <a:srgbClr val="000090"/>
                </a:solidFill>
                <a:latin typeface="Arial Black" charset="0"/>
                <a:ea typeface="+mj-ea"/>
                <a:cs typeface="+mj-cs"/>
              </a:rPr>
              <a:t>Il </a:t>
            </a:r>
            <a:r>
              <a:rPr lang="en-US" sz="2400" b="1" dirty="0" err="1" smtClean="0">
                <a:solidFill>
                  <a:srgbClr val="000090"/>
                </a:solidFill>
                <a:latin typeface="Arial Black" charset="0"/>
                <a:ea typeface="+mj-ea"/>
                <a:cs typeface="+mj-cs"/>
              </a:rPr>
              <a:t>dinamismo</a:t>
            </a:r>
            <a:r>
              <a:rPr lang="en-US" sz="2400" b="1" dirty="0" smtClean="0">
                <a:solidFill>
                  <a:srgbClr val="000090"/>
                </a:solidFill>
                <a:latin typeface="Arial Black" charset="0"/>
                <a:ea typeface="+mj-ea"/>
                <a:cs typeface="+mj-cs"/>
              </a:rPr>
              <a:t> </a:t>
            </a:r>
            <a:r>
              <a:rPr lang="en-US" sz="2400" b="1" dirty="0" err="1" smtClean="0">
                <a:solidFill>
                  <a:srgbClr val="000090"/>
                </a:solidFill>
                <a:latin typeface="Arial Black" charset="0"/>
                <a:ea typeface="+mj-ea"/>
                <a:cs typeface="+mj-cs"/>
              </a:rPr>
              <a:t>dell’evangelizzazione</a:t>
            </a:r>
            <a:r>
              <a:rPr lang="en-US" sz="2400" b="1" dirty="0" smtClean="0">
                <a:solidFill>
                  <a:srgbClr val="000090"/>
                </a:solidFill>
                <a:latin typeface="Arial Black" charset="0"/>
                <a:ea typeface="+mj-ea"/>
                <a:cs typeface="+mj-cs"/>
              </a:rPr>
              <a:t/>
            </a:r>
            <a:br>
              <a:rPr lang="en-US" sz="2400" b="1" dirty="0" smtClean="0">
                <a:solidFill>
                  <a:srgbClr val="000090"/>
                </a:solidFill>
                <a:latin typeface="Arial Black" charset="0"/>
                <a:ea typeface="+mj-ea"/>
                <a:cs typeface="+mj-cs"/>
              </a:rPr>
            </a:br>
            <a:r>
              <a:rPr lang="en-US" sz="2400" b="1" dirty="0" smtClean="0">
                <a:solidFill>
                  <a:srgbClr val="000090"/>
                </a:solidFill>
                <a:latin typeface="Arial Black" charset="0"/>
                <a:ea typeface="+mj-ea"/>
                <a:cs typeface="+mj-cs"/>
              </a:rPr>
              <a:t> in 1 Ts 1, 1-10</a:t>
            </a:r>
            <a:endParaRPr lang="en-US" sz="3600" b="1" dirty="0" smtClean="0">
              <a:solidFill>
                <a:srgbClr val="000090"/>
              </a:solidFill>
              <a:latin typeface="Arial Black" charset="0"/>
              <a:ea typeface="+mj-ea"/>
              <a:cs typeface="+mj-cs"/>
            </a:endParaRPr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>
          <a:xfrm>
            <a:off x="7239000" y="6400800"/>
            <a:ext cx="1905000" cy="457200"/>
          </a:xfrm>
        </p:spPr>
        <p:txBody>
          <a:bodyPr/>
          <a:lstStyle/>
          <a:p>
            <a:fld id="{2774C539-0CFE-49C2-8ABA-44750F395924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>
          <a:xfrm>
            <a:off x="0" y="6400800"/>
            <a:ext cx="3203575" cy="457200"/>
          </a:xfrm>
        </p:spPr>
        <p:txBody>
          <a:bodyPr/>
          <a:lstStyle/>
          <a:p>
            <a:pPr>
              <a:defRPr/>
            </a:pPr>
            <a:r>
              <a:rPr lang="it-IT" sz="11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Ufficio Diocesano </a:t>
            </a:r>
            <a:r>
              <a:rPr lang="it-IT" sz="11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</a:t>
            </a:r>
            <a:r>
              <a:rPr lang="it-IT" sz="11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la Catechesi</a:t>
            </a:r>
            <a:endParaRPr lang="it-IT" sz="11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1638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47" grpId="0" animBg="1"/>
      <p:bldP spid="6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>
          <a:xfrm>
            <a:off x="7162800" y="6381750"/>
            <a:ext cx="1981200" cy="476250"/>
          </a:xfrm>
        </p:spPr>
        <p:txBody>
          <a:bodyPr/>
          <a:lstStyle/>
          <a:p>
            <a:fld id="{D3038BB3-B8ED-457C-8B44-E1AFBDBD76EF}" type="slidenum">
              <a:rPr lang="en-US" smtClean="0"/>
              <a:pPr/>
              <a:t>30</a:t>
            </a:fld>
            <a:endParaRPr lang="en-US" dirty="0"/>
          </a:p>
        </p:txBody>
      </p:sp>
      <p:sp>
        <p:nvSpPr>
          <p:cNvPr id="5" name="Rettangolo 4"/>
          <p:cNvSpPr/>
          <p:nvPr/>
        </p:nvSpPr>
        <p:spPr>
          <a:xfrm>
            <a:off x="1619672" y="980728"/>
            <a:ext cx="6696744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it-IT" sz="2200" dirty="0" smtClean="0">
                <a:solidFill>
                  <a:srgbClr val="000099"/>
                </a:solidFill>
              </a:rPr>
              <a:t>Il n. 21 </a:t>
            </a:r>
            <a:r>
              <a:rPr lang="it-IT" sz="2200" i="1" dirty="0" smtClean="0">
                <a:solidFill>
                  <a:srgbClr val="000099"/>
                </a:solidFill>
              </a:rPr>
              <a:t>definisce la catechesi all’interno </a:t>
            </a:r>
            <a:r>
              <a:rPr lang="it-IT" sz="2200" dirty="0" smtClean="0">
                <a:solidFill>
                  <a:srgbClr val="000099"/>
                </a:solidFill>
              </a:rPr>
              <a:t>dell’azione evangelizzatrice come un momento essenziale.</a:t>
            </a:r>
            <a:endParaRPr lang="it-IT" sz="2200" dirty="0">
              <a:solidFill>
                <a:srgbClr val="000099"/>
              </a:solidFill>
            </a:endParaRPr>
          </a:p>
        </p:txBody>
      </p:sp>
      <p:sp>
        <p:nvSpPr>
          <p:cNvPr id="8" name="Rettangolo 7"/>
          <p:cNvSpPr/>
          <p:nvPr/>
        </p:nvSpPr>
        <p:spPr>
          <a:xfrm>
            <a:off x="2928926" y="3929066"/>
            <a:ext cx="5616624" cy="20005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2000" dirty="0" smtClean="0">
                <a:solidFill>
                  <a:srgbClr val="000099"/>
                </a:solidFill>
              </a:rPr>
              <a:t>I contenuti fondamentali della catechesi (IG 22) si possono intravedere anche nel rimando ai quattro pilastri: </a:t>
            </a:r>
          </a:p>
          <a:p>
            <a:r>
              <a:rPr lang="it-IT" sz="2200" dirty="0" smtClean="0">
                <a:solidFill>
                  <a:srgbClr val="000099"/>
                </a:solidFill>
              </a:rPr>
              <a:t>IL SIMBOLO, I SACRAMENTI, IL DECALOGO, IL PDRE NOSTRO.</a:t>
            </a:r>
            <a:endParaRPr lang="it-IT" sz="2200" dirty="0">
              <a:solidFill>
                <a:srgbClr val="000099"/>
              </a:solidFill>
            </a:endParaRPr>
          </a:p>
        </p:txBody>
      </p:sp>
      <p:sp>
        <p:nvSpPr>
          <p:cNvPr id="9" name="Rettangolo 8"/>
          <p:cNvSpPr/>
          <p:nvPr/>
        </p:nvSpPr>
        <p:spPr>
          <a:xfrm>
            <a:off x="1835696" y="2276872"/>
            <a:ext cx="6336704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it-IT" sz="2000" dirty="0" smtClean="0">
                <a:solidFill>
                  <a:srgbClr val="000099"/>
                </a:solidFill>
              </a:rPr>
              <a:t>Al primo annuncio, che ha la funzione di proclamare il </a:t>
            </a:r>
            <a:r>
              <a:rPr lang="it-IT" sz="2000" dirty="0" err="1" smtClean="0">
                <a:solidFill>
                  <a:srgbClr val="000099"/>
                </a:solidFill>
              </a:rPr>
              <a:t>Vangelo…</a:t>
            </a:r>
            <a:r>
              <a:rPr lang="it-IT" sz="2000" dirty="0" smtClean="0">
                <a:solidFill>
                  <a:srgbClr val="000099"/>
                </a:solidFill>
              </a:rPr>
              <a:t>., segue la catechesi che  accompagna alla maturità di fede. </a:t>
            </a:r>
            <a:endParaRPr lang="it-IT" sz="2000" dirty="0"/>
          </a:p>
        </p:txBody>
      </p:sp>
      <p:sp>
        <p:nvSpPr>
          <p:cNvPr id="7" name="Segnaposto piè di pagina 7"/>
          <p:cNvSpPr>
            <a:spLocks noGrp="1"/>
          </p:cNvSpPr>
          <p:nvPr>
            <p:ph type="ftr" sz="quarter" idx="11"/>
          </p:nvPr>
        </p:nvSpPr>
        <p:spPr>
          <a:xfrm>
            <a:off x="0" y="6400800"/>
            <a:ext cx="3059113" cy="457200"/>
          </a:xfrm>
        </p:spPr>
        <p:txBody>
          <a:bodyPr/>
          <a:lstStyle/>
          <a:p>
            <a:pPr>
              <a:defRPr/>
            </a:pPr>
            <a:r>
              <a:rPr lang="it-IT" sz="11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Ufficio Diocesano </a:t>
            </a:r>
            <a:r>
              <a:rPr lang="it-IT" sz="11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</a:t>
            </a:r>
            <a:r>
              <a:rPr lang="it-IT" sz="11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la Catechesi</a:t>
            </a:r>
            <a:endParaRPr lang="it-IT" sz="11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>
          <a:xfrm>
            <a:off x="7162800" y="6381750"/>
            <a:ext cx="1981200" cy="476250"/>
          </a:xfrm>
        </p:spPr>
        <p:txBody>
          <a:bodyPr/>
          <a:lstStyle/>
          <a:p>
            <a:fld id="{D3038BB3-B8ED-457C-8B44-E1AFBDBD76EF}" type="slidenum">
              <a:rPr lang="en-US" smtClean="0"/>
              <a:pPr/>
              <a:t>31</a:t>
            </a:fld>
            <a:endParaRPr lang="en-US" dirty="0"/>
          </a:p>
        </p:txBody>
      </p:sp>
      <p:sp>
        <p:nvSpPr>
          <p:cNvPr id="5" name="Rettangolo 4"/>
          <p:cNvSpPr/>
          <p:nvPr/>
        </p:nvSpPr>
        <p:spPr>
          <a:xfrm>
            <a:off x="2627784" y="2564904"/>
            <a:ext cx="5616624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it-IT" sz="2000" dirty="0" smtClean="0">
                <a:solidFill>
                  <a:srgbClr val="FF0000"/>
                </a:solidFill>
              </a:rPr>
              <a:t>Il n. 27 dal titolo «</a:t>
            </a:r>
            <a:r>
              <a:rPr lang="it-IT" sz="2000" i="1" dirty="0" smtClean="0">
                <a:solidFill>
                  <a:srgbClr val="FF0000"/>
                </a:solidFill>
              </a:rPr>
              <a:t>Sapere Gesù»</a:t>
            </a:r>
          </a:p>
          <a:p>
            <a:pPr algn="r"/>
            <a:r>
              <a:rPr lang="it-IT" sz="2000" i="1" dirty="0" smtClean="0">
                <a:solidFill>
                  <a:srgbClr val="FF0000"/>
                </a:solidFill>
              </a:rPr>
              <a:t> è un paragrafo nodale perché riassume tutto il </a:t>
            </a:r>
            <a:r>
              <a:rPr lang="it-IT" sz="2000" dirty="0" smtClean="0">
                <a:solidFill>
                  <a:srgbClr val="FF0000"/>
                </a:solidFill>
              </a:rPr>
              <a:t>movimento dell’azione evangelizzatrice</a:t>
            </a:r>
            <a:r>
              <a:rPr lang="it-IT" sz="2000" dirty="0" smtClean="0">
                <a:solidFill>
                  <a:srgbClr val="00CC00"/>
                </a:solidFill>
              </a:rPr>
              <a:t>.</a:t>
            </a:r>
            <a:endParaRPr lang="it-IT" sz="2000" dirty="0">
              <a:solidFill>
                <a:srgbClr val="00CC00"/>
              </a:solidFill>
            </a:endParaRPr>
          </a:p>
        </p:txBody>
      </p:sp>
      <p:sp>
        <p:nvSpPr>
          <p:cNvPr id="7" name="Rettangolo 6"/>
          <p:cNvSpPr/>
          <p:nvPr/>
        </p:nvSpPr>
        <p:spPr>
          <a:xfrm>
            <a:off x="2987824" y="4221088"/>
            <a:ext cx="5256584" cy="20005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it-IT" sz="2000" dirty="0" smtClean="0">
                <a:solidFill>
                  <a:srgbClr val="7030A0"/>
                </a:solidFill>
              </a:rPr>
              <a:t>Il n. 28 ribadisce con forza..:</a:t>
            </a:r>
          </a:p>
          <a:p>
            <a:pPr algn="r"/>
            <a:r>
              <a:rPr lang="it-IT" sz="2000" dirty="0" smtClean="0">
                <a:solidFill>
                  <a:srgbClr val="7030A0"/>
                </a:solidFill>
              </a:rPr>
              <a:t>l’opera dell’annuncio</a:t>
            </a:r>
            <a:r>
              <a:rPr lang="it-IT" sz="2000" dirty="0">
                <a:solidFill>
                  <a:srgbClr val="7030A0"/>
                </a:solidFill>
              </a:rPr>
              <a:t> </a:t>
            </a:r>
            <a:r>
              <a:rPr lang="it-IT" sz="2000" dirty="0" smtClean="0">
                <a:solidFill>
                  <a:srgbClr val="7030A0"/>
                </a:solidFill>
              </a:rPr>
              <a:t>e della catechesi è espressione – </a:t>
            </a:r>
            <a:r>
              <a:rPr lang="it-IT" sz="2000" i="1" dirty="0" smtClean="0">
                <a:solidFill>
                  <a:srgbClr val="7030A0"/>
                </a:solidFill>
              </a:rPr>
              <a:t>prima ancora </a:t>
            </a:r>
            <a:r>
              <a:rPr lang="it-IT" sz="2000" dirty="0" smtClean="0">
                <a:solidFill>
                  <a:srgbClr val="7030A0"/>
                </a:solidFill>
              </a:rPr>
              <a:t>di persone preparate per questo servizio – dell’intera </a:t>
            </a:r>
            <a:r>
              <a:rPr lang="it-IT" sz="2400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comunità cristiana. </a:t>
            </a:r>
            <a:endParaRPr lang="it-IT" sz="2200" dirty="0" smtClean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Rettangolo 7"/>
          <p:cNvSpPr/>
          <p:nvPr/>
        </p:nvSpPr>
        <p:spPr>
          <a:xfrm>
            <a:off x="2051720" y="1124744"/>
            <a:ext cx="619268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it-IT" sz="2000" dirty="0" smtClean="0">
                <a:solidFill>
                  <a:schemeClr val="bg2">
                    <a:lumMod val="75000"/>
                  </a:schemeClr>
                </a:solidFill>
              </a:rPr>
              <a:t>Il n. 23 La catechesi a servizio dell’IC</a:t>
            </a:r>
          </a:p>
          <a:p>
            <a:pPr algn="r"/>
            <a:r>
              <a:rPr lang="it-IT" sz="2000" dirty="0" smtClean="0">
                <a:solidFill>
                  <a:schemeClr val="bg2">
                    <a:lumMod val="75000"/>
                  </a:schemeClr>
                </a:solidFill>
              </a:rPr>
              <a:t>Il n. 24 Catechesi per e con gli adulti</a:t>
            </a:r>
          </a:p>
          <a:p>
            <a:pPr algn="r"/>
            <a:r>
              <a:rPr lang="it-IT" sz="2000" dirty="0" smtClean="0">
                <a:solidFill>
                  <a:schemeClr val="bg2">
                    <a:lumMod val="75000"/>
                  </a:schemeClr>
                </a:solidFill>
              </a:rPr>
              <a:t>Il n. 25 la catechesi per e con i giovani</a:t>
            </a:r>
            <a:endParaRPr lang="it-IT" sz="2000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9" name="Segnaposto piè di pagina 7"/>
          <p:cNvSpPr>
            <a:spLocks noGrp="1"/>
          </p:cNvSpPr>
          <p:nvPr>
            <p:ph type="ftr" sz="quarter" idx="11"/>
          </p:nvPr>
        </p:nvSpPr>
        <p:spPr>
          <a:xfrm>
            <a:off x="0" y="6400800"/>
            <a:ext cx="3059113" cy="457200"/>
          </a:xfrm>
        </p:spPr>
        <p:txBody>
          <a:bodyPr/>
          <a:lstStyle/>
          <a:p>
            <a:pPr>
              <a:defRPr/>
            </a:pPr>
            <a:r>
              <a:rPr lang="it-IT" sz="11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Ufficio Diocesano </a:t>
            </a:r>
            <a:r>
              <a:rPr lang="it-IT" sz="11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</a:t>
            </a:r>
            <a:r>
              <a:rPr lang="it-IT" sz="11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la Catechesi</a:t>
            </a:r>
            <a:endParaRPr lang="it-IT" sz="11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>
          <a:xfrm>
            <a:off x="7162800" y="6381750"/>
            <a:ext cx="1981200" cy="476250"/>
          </a:xfrm>
        </p:spPr>
        <p:txBody>
          <a:bodyPr/>
          <a:lstStyle/>
          <a:p>
            <a:fld id="{D3038BB3-B8ED-457C-8B44-E1AFBDBD76EF}" type="slidenum">
              <a:rPr lang="en-US" smtClean="0"/>
              <a:pPr/>
              <a:t>32</a:t>
            </a:fld>
            <a:endParaRPr lang="en-US" dirty="0"/>
          </a:p>
        </p:txBody>
      </p:sp>
      <p:sp>
        <p:nvSpPr>
          <p:cNvPr id="5" name="Rettangolo 4"/>
          <p:cNvSpPr/>
          <p:nvPr/>
        </p:nvSpPr>
        <p:spPr>
          <a:xfrm>
            <a:off x="2987824" y="2492896"/>
            <a:ext cx="5688632" cy="35702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82563" indent="-182563" algn="just">
              <a:buFont typeface="Wingdings" pitchFamily="2" charset="2"/>
              <a:buChar char="v"/>
            </a:pPr>
            <a:r>
              <a:rPr lang="it-IT" sz="2000" dirty="0" smtClean="0">
                <a:solidFill>
                  <a:srgbClr val="C00000"/>
                </a:solidFill>
              </a:rPr>
              <a:t>un serio monitoraggio sul territorio del Battesimo dei bambini e del successivo coinvolgimento delle famiglie ai percorsi di IC</a:t>
            </a:r>
          </a:p>
          <a:p>
            <a:pPr algn="l"/>
            <a:endParaRPr lang="it-IT" sz="700" dirty="0" smtClean="0">
              <a:solidFill>
                <a:srgbClr val="000099"/>
              </a:solidFill>
            </a:endParaRPr>
          </a:p>
          <a:p>
            <a:pPr marL="182563" indent="-182563" algn="just">
              <a:buFont typeface="Wingdings" pitchFamily="2" charset="2"/>
              <a:buChar char="v"/>
            </a:pPr>
            <a:r>
              <a:rPr lang="it-IT" sz="2000" dirty="0" smtClean="0">
                <a:solidFill>
                  <a:srgbClr val="000099"/>
                </a:solidFill>
              </a:rPr>
              <a:t>l’esigenza di un progetto catechistico diocesano</a:t>
            </a:r>
          </a:p>
          <a:p>
            <a:pPr algn="just">
              <a:buFont typeface="Wingdings" pitchFamily="2" charset="2"/>
              <a:buChar char="v"/>
            </a:pPr>
            <a:endParaRPr lang="it-IT" sz="700" dirty="0" smtClean="0">
              <a:solidFill>
                <a:srgbClr val="FF3300"/>
              </a:solidFill>
            </a:endParaRPr>
          </a:p>
          <a:p>
            <a:pPr marL="182563" indent="-182563" algn="just">
              <a:buFont typeface="Wingdings" pitchFamily="2" charset="2"/>
              <a:buChar char="v"/>
            </a:pPr>
            <a:r>
              <a:rPr lang="it-IT" sz="2000" dirty="0" smtClean="0">
                <a:solidFill>
                  <a:srgbClr val="C00000"/>
                </a:solidFill>
              </a:rPr>
              <a:t>la condivisione tra parrocchie .. di esperienze di annuncio e catechesi</a:t>
            </a:r>
          </a:p>
          <a:p>
            <a:pPr algn="l">
              <a:buFont typeface="Wingdings" pitchFamily="2" charset="2"/>
              <a:buChar char="v"/>
            </a:pPr>
            <a:endParaRPr lang="it-IT" sz="700" dirty="0" smtClean="0">
              <a:solidFill>
                <a:srgbClr val="FF3300"/>
              </a:solidFill>
            </a:endParaRPr>
          </a:p>
          <a:p>
            <a:pPr marL="182563" indent="-182563" algn="just">
              <a:buFont typeface="Wingdings" pitchFamily="2" charset="2"/>
              <a:buChar char="v"/>
            </a:pPr>
            <a:r>
              <a:rPr lang="it-IT" sz="2000" dirty="0" smtClean="0">
                <a:solidFill>
                  <a:srgbClr val="000099"/>
                </a:solidFill>
              </a:rPr>
              <a:t>il collegamento stabile dell’UCD con referenti territoriali</a:t>
            </a:r>
          </a:p>
        </p:txBody>
      </p:sp>
      <p:sp>
        <p:nvSpPr>
          <p:cNvPr id="7" name="Rettangolo 6"/>
          <p:cNvSpPr/>
          <p:nvPr/>
        </p:nvSpPr>
        <p:spPr>
          <a:xfrm>
            <a:off x="827584" y="980728"/>
            <a:ext cx="7776864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2200" dirty="0" smtClean="0">
                <a:solidFill>
                  <a:srgbClr val="000099"/>
                </a:solidFill>
              </a:rPr>
              <a:t>Il n. 30 sottolinea che l’importanza dell’</a:t>
            </a:r>
            <a:r>
              <a:rPr lang="it-IT" sz="2200" u="sng" dirty="0" smtClean="0">
                <a:solidFill>
                  <a:srgbClr val="000099"/>
                </a:solidFill>
              </a:rPr>
              <a:t>orizzonte</a:t>
            </a:r>
            <a:r>
              <a:rPr lang="it-IT" sz="2200" dirty="0" smtClean="0">
                <a:solidFill>
                  <a:srgbClr val="000099"/>
                </a:solidFill>
              </a:rPr>
              <a:t> e del </a:t>
            </a:r>
            <a:r>
              <a:rPr lang="it-IT" sz="2200" u="sng" dirty="0" smtClean="0">
                <a:solidFill>
                  <a:srgbClr val="000099"/>
                </a:solidFill>
              </a:rPr>
              <a:t>processo</a:t>
            </a:r>
            <a:r>
              <a:rPr lang="it-IT" sz="2200" dirty="0" smtClean="0">
                <a:solidFill>
                  <a:srgbClr val="000099"/>
                </a:solidFill>
              </a:rPr>
              <a:t> di evangelizzazione richiede una costante verifica, tenendo conto di alcuni criteri:</a:t>
            </a:r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>
          <a:xfrm>
            <a:off x="0" y="6400800"/>
            <a:ext cx="3059113" cy="457200"/>
          </a:xfrm>
        </p:spPr>
        <p:txBody>
          <a:bodyPr/>
          <a:lstStyle/>
          <a:p>
            <a:pPr>
              <a:defRPr/>
            </a:pPr>
            <a:r>
              <a:rPr lang="it-IT" sz="11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Ufficio Diocesano </a:t>
            </a:r>
            <a:r>
              <a:rPr lang="it-IT" sz="11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</a:t>
            </a:r>
            <a:r>
              <a:rPr lang="it-IT" sz="11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la Catechesi</a:t>
            </a:r>
            <a:endParaRPr lang="it-IT" sz="11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>
          <a:xfrm>
            <a:off x="7239000" y="6400800"/>
            <a:ext cx="1905000" cy="457200"/>
          </a:xfrm>
        </p:spPr>
        <p:txBody>
          <a:bodyPr/>
          <a:lstStyle/>
          <a:p>
            <a:fld id="{2774C539-0CFE-49C2-8ABA-44750F395924}" type="slidenum">
              <a:rPr lang="en-US" smtClean="0"/>
              <a:pPr/>
              <a:t>33</a:t>
            </a:fld>
            <a:endParaRPr lang="en-US"/>
          </a:p>
        </p:txBody>
      </p:sp>
      <p:sp>
        <p:nvSpPr>
          <p:cNvPr id="4" name="Rettangolo 3"/>
          <p:cNvSpPr/>
          <p:nvPr/>
        </p:nvSpPr>
        <p:spPr>
          <a:xfrm>
            <a:off x="755576" y="1988840"/>
            <a:ext cx="7848872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2200" dirty="0" smtClean="0">
                <a:solidFill>
                  <a:srgbClr val="000099"/>
                </a:solidFill>
              </a:rPr>
              <a:t>Si affronta in modo più specifico </a:t>
            </a:r>
          </a:p>
          <a:p>
            <a:r>
              <a:rPr lang="it-IT" sz="2200" dirty="0" smtClean="0">
                <a:solidFill>
                  <a:srgbClr val="000099"/>
                </a:solidFill>
              </a:rPr>
              <a:t>il </a:t>
            </a:r>
            <a:r>
              <a:rPr lang="it-IT" sz="2200" i="1" dirty="0" smtClean="0">
                <a:solidFill>
                  <a:srgbClr val="000099"/>
                </a:solidFill>
              </a:rPr>
              <a:t>Primo annuncio, la sua fisionomia, le sue caratteristiche e alcune  attenzioni </a:t>
            </a:r>
            <a:r>
              <a:rPr lang="it-IT" sz="2200" i="1" dirty="0" err="1" smtClean="0">
                <a:solidFill>
                  <a:srgbClr val="000099"/>
                </a:solidFill>
              </a:rPr>
              <a:t>metologiche</a:t>
            </a:r>
            <a:r>
              <a:rPr lang="it-IT" sz="2200" i="1" dirty="0" smtClean="0">
                <a:solidFill>
                  <a:srgbClr val="000099"/>
                </a:solidFill>
              </a:rPr>
              <a:t>.</a:t>
            </a:r>
          </a:p>
          <a:p>
            <a:r>
              <a:rPr lang="it-IT" sz="2200" i="1" dirty="0" smtClean="0">
                <a:solidFill>
                  <a:srgbClr val="000099"/>
                </a:solidFill>
              </a:rPr>
              <a:t> </a:t>
            </a:r>
            <a:r>
              <a:rPr lang="it-IT" sz="2200" dirty="0" smtClean="0">
                <a:solidFill>
                  <a:srgbClr val="000099"/>
                </a:solidFill>
              </a:rPr>
              <a:t> </a:t>
            </a:r>
            <a:endParaRPr lang="it-IT" sz="2200" dirty="0">
              <a:solidFill>
                <a:srgbClr val="000099"/>
              </a:solidFill>
            </a:endParaRPr>
          </a:p>
        </p:txBody>
      </p:sp>
      <p:sp>
        <p:nvSpPr>
          <p:cNvPr id="5" name="Rettangolo 4"/>
          <p:cNvSpPr/>
          <p:nvPr/>
        </p:nvSpPr>
        <p:spPr>
          <a:xfrm>
            <a:off x="1475656" y="908720"/>
            <a:ext cx="6840760" cy="923330"/>
          </a:xfrm>
          <a:prstGeom prst="rect">
            <a:avLst/>
          </a:prstGeom>
          <a:ln>
            <a:solidFill>
              <a:schemeClr val="accent6"/>
            </a:solidFill>
          </a:ln>
        </p:spPr>
        <p:txBody>
          <a:bodyPr wrap="square">
            <a:spAutoFit/>
          </a:bodyPr>
          <a:lstStyle/>
          <a:p>
            <a:r>
              <a:rPr lang="it-IT" dirty="0" smtClean="0">
                <a:solidFill>
                  <a:srgbClr val="000099"/>
                </a:solidFill>
              </a:rPr>
              <a:t>Capitolo II</a:t>
            </a:r>
          </a:p>
          <a:p>
            <a:r>
              <a:rPr lang="it-IT" dirty="0" smtClean="0">
                <a:solidFill>
                  <a:srgbClr val="000099"/>
                </a:solidFill>
              </a:rPr>
              <a:t> “Annunciare il Vangelo di Gesù. </a:t>
            </a:r>
          </a:p>
          <a:p>
            <a:r>
              <a:rPr lang="it-IT" dirty="0" smtClean="0">
                <a:solidFill>
                  <a:srgbClr val="000099"/>
                </a:solidFill>
              </a:rPr>
              <a:t>Il coraggio del primo annuncio”</a:t>
            </a:r>
            <a:endParaRPr lang="it-IT" dirty="0"/>
          </a:p>
        </p:txBody>
      </p:sp>
      <p:sp>
        <p:nvSpPr>
          <p:cNvPr id="6" name="Rettangolo 5"/>
          <p:cNvSpPr/>
          <p:nvPr/>
        </p:nvSpPr>
        <p:spPr>
          <a:xfrm>
            <a:off x="2627784" y="4437112"/>
            <a:ext cx="6048672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it-IT" sz="2200" dirty="0" smtClean="0">
                <a:solidFill>
                  <a:srgbClr val="CC3300"/>
                </a:solidFill>
              </a:rPr>
              <a:t>sia a chi non ha ancora incontrato il Signore Gesù, </a:t>
            </a:r>
          </a:p>
          <a:p>
            <a:pPr>
              <a:buFont typeface="Wingdings" pitchFamily="2" charset="2"/>
              <a:buChar char="Ø"/>
            </a:pPr>
            <a:r>
              <a:rPr lang="it-IT" sz="2200" dirty="0" smtClean="0">
                <a:solidFill>
                  <a:srgbClr val="CC3300"/>
                </a:solidFill>
              </a:rPr>
              <a:t>sia a chi è cristiano per tradizione. </a:t>
            </a:r>
            <a:endParaRPr lang="it-IT" sz="2200" dirty="0">
              <a:solidFill>
                <a:srgbClr val="CC3300"/>
              </a:solidFill>
            </a:endParaRPr>
          </a:p>
        </p:txBody>
      </p:sp>
      <p:sp>
        <p:nvSpPr>
          <p:cNvPr id="9" name="Rettangolo 8"/>
          <p:cNvSpPr/>
          <p:nvPr/>
        </p:nvSpPr>
        <p:spPr>
          <a:xfrm>
            <a:off x="1763688" y="3284984"/>
            <a:ext cx="7560840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2200" dirty="0" smtClean="0">
                <a:solidFill>
                  <a:srgbClr val="000099"/>
                </a:solidFill>
              </a:rPr>
              <a:t>Il capitolo integra decisamente quanto maturato in questi anni: la consapevolezza</a:t>
            </a:r>
          </a:p>
          <a:p>
            <a:r>
              <a:rPr lang="it-IT" sz="2200" dirty="0" smtClean="0">
                <a:solidFill>
                  <a:srgbClr val="000099"/>
                </a:solidFill>
              </a:rPr>
              <a:t> che il Vangelo va annunciato </a:t>
            </a:r>
          </a:p>
        </p:txBody>
      </p:sp>
      <p:sp>
        <p:nvSpPr>
          <p:cNvPr id="10" name="Rettangolo 9"/>
          <p:cNvSpPr/>
          <p:nvPr/>
        </p:nvSpPr>
        <p:spPr>
          <a:xfrm>
            <a:off x="3995936" y="5805264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it-IT" dirty="0" smtClean="0">
                <a:solidFill>
                  <a:srgbClr val="000099"/>
                </a:solidFill>
              </a:rPr>
              <a:t>Quindi tempo di primo annuncio e di “secondo primo annuncio”</a:t>
            </a:r>
            <a:endParaRPr lang="it-IT" dirty="0"/>
          </a:p>
        </p:txBody>
      </p:sp>
      <p:sp>
        <p:nvSpPr>
          <p:cNvPr id="11" name="Segnaposto piè di pagina 7"/>
          <p:cNvSpPr>
            <a:spLocks noGrp="1"/>
          </p:cNvSpPr>
          <p:nvPr>
            <p:ph type="ftr" sz="quarter" idx="11"/>
          </p:nvPr>
        </p:nvSpPr>
        <p:spPr>
          <a:xfrm>
            <a:off x="0" y="6400800"/>
            <a:ext cx="3203575" cy="457200"/>
          </a:xfrm>
        </p:spPr>
        <p:txBody>
          <a:bodyPr/>
          <a:lstStyle/>
          <a:p>
            <a:pPr>
              <a:defRPr/>
            </a:pPr>
            <a:r>
              <a:rPr lang="it-IT" sz="11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Ufficio Diocesano </a:t>
            </a:r>
            <a:r>
              <a:rPr lang="it-IT" sz="11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</a:t>
            </a:r>
            <a:r>
              <a:rPr lang="it-IT" sz="11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la Catechesi</a:t>
            </a:r>
            <a:endParaRPr lang="it-IT" sz="11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770" decel="100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5" dur="770" decel="100000"/>
                                        <p:tgtEl>
                                          <p:spTgt spid="10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7" dur="77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9" dur="77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3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>
          <a:xfrm>
            <a:off x="7162800" y="6381750"/>
            <a:ext cx="1981200" cy="476250"/>
          </a:xfrm>
        </p:spPr>
        <p:txBody>
          <a:bodyPr/>
          <a:lstStyle/>
          <a:p>
            <a:fld id="{B3B9E193-899C-4C39-98F3-BA1EBC3B8DF6}" type="slidenum">
              <a:rPr lang="en-US" smtClean="0"/>
              <a:pPr/>
              <a:t>34</a:t>
            </a:fld>
            <a:endParaRPr lang="en-US"/>
          </a:p>
        </p:txBody>
      </p:sp>
      <p:sp>
        <p:nvSpPr>
          <p:cNvPr id="7" name="Rettangolo 6"/>
          <p:cNvSpPr/>
          <p:nvPr/>
        </p:nvSpPr>
        <p:spPr>
          <a:xfrm>
            <a:off x="1475656" y="1628800"/>
            <a:ext cx="6840760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it-IT" sz="2200" dirty="0" smtClean="0">
                <a:solidFill>
                  <a:srgbClr val="000099"/>
                </a:solidFill>
              </a:rPr>
              <a:t>Il contenuto di questo “primo annuncio” è ripreso dalle semplici e profonde parole di Papa Francesco:</a:t>
            </a:r>
          </a:p>
        </p:txBody>
      </p:sp>
      <p:sp>
        <p:nvSpPr>
          <p:cNvPr id="8" name="Angolo ripiegato 7"/>
          <p:cNvSpPr/>
          <p:nvPr/>
        </p:nvSpPr>
        <p:spPr>
          <a:xfrm>
            <a:off x="3131840" y="3212976"/>
            <a:ext cx="5112568" cy="2681347"/>
          </a:xfrm>
          <a:prstGeom prst="foldedCorner">
            <a:avLst/>
          </a:prstGeom>
          <a:ln w="19050">
            <a:solidFill>
              <a:srgbClr val="00CC00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it-IT" sz="2800" b="0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“Gesù ti ama, ha dato la sua vita per salvarti, e adesso è vivo al tuo fianco ogni giorno, per illuminarti, per </a:t>
            </a:r>
            <a:r>
              <a:rPr lang="it-IT" sz="2800" b="0" i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raffozarti</a:t>
            </a:r>
            <a:r>
              <a:rPr lang="it-IT" sz="2800" b="0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, per liberarti”. (EG 164)</a:t>
            </a:r>
            <a:endParaRPr lang="it-IT" sz="2800" b="0" i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Segnaposto piè di pagina 7"/>
          <p:cNvSpPr>
            <a:spLocks noGrp="1"/>
          </p:cNvSpPr>
          <p:nvPr>
            <p:ph type="ftr" sz="quarter" idx="11"/>
          </p:nvPr>
        </p:nvSpPr>
        <p:spPr>
          <a:xfrm>
            <a:off x="0" y="6400800"/>
            <a:ext cx="3059113" cy="457200"/>
          </a:xfrm>
        </p:spPr>
        <p:txBody>
          <a:bodyPr/>
          <a:lstStyle/>
          <a:p>
            <a:pPr>
              <a:defRPr/>
            </a:pPr>
            <a:r>
              <a:rPr lang="it-IT" sz="11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Ufficio Diocesano </a:t>
            </a:r>
            <a:r>
              <a:rPr lang="it-IT" sz="11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</a:t>
            </a:r>
            <a:r>
              <a:rPr lang="it-IT" sz="11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la Catechesi</a:t>
            </a:r>
            <a:endParaRPr lang="it-IT" sz="11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>
          <a:xfrm>
            <a:off x="7162800" y="6215082"/>
            <a:ext cx="1981200" cy="476250"/>
          </a:xfrm>
        </p:spPr>
        <p:txBody>
          <a:bodyPr/>
          <a:lstStyle/>
          <a:p>
            <a:fld id="{D3038BB3-B8ED-457C-8B44-E1AFBDBD76EF}" type="slidenum">
              <a:rPr lang="en-US" smtClean="0"/>
              <a:pPr/>
              <a:t>35</a:t>
            </a:fld>
            <a:endParaRPr lang="en-US"/>
          </a:p>
        </p:txBody>
      </p:sp>
      <p:sp>
        <p:nvSpPr>
          <p:cNvPr id="7" name="Rettangolo 6"/>
          <p:cNvSpPr/>
          <p:nvPr/>
        </p:nvSpPr>
        <p:spPr>
          <a:xfrm>
            <a:off x="2195736" y="2276872"/>
            <a:ext cx="6048672" cy="24622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2200" dirty="0" smtClean="0">
                <a:solidFill>
                  <a:srgbClr val="000099"/>
                </a:solidFill>
              </a:rPr>
              <a:t>Nel n. 35 si definisce il primo annuncio: </a:t>
            </a:r>
            <a:r>
              <a:rPr lang="it-IT" sz="2200" dirty="0" smtClean="0">
                <a:solidFill>
                  <a:srgbClr val="C00000"/>
                </a:solidFill>
              </a:rPr>
              <a:t>“metodo “ pastorale.</a:t>
            </a:r>
          </a:p>
          <a:p>
            <a:r>
              <a:rPr lang="it-IT" sz="2200" dirty="0" smtClean="0">
                <a:solidFill>
                  <a:srgbClr val="000099"/>
                </a:solidFill>
              </a:rPr>
              <a:t>Come cristiani, consapevoli del dono ricevuto, occorre farsi prossimi di chi non crede o non vive la pratica religiosa:</a:t>
            </a:r>
          </a:p>
          <a:p>
            <a:r>
              <a:rPr lang="it-IT" sz="2200" dirty="0" smtClean="0">
                <a:solidFill>
                  <a:srgbClr val="000099"/>
                </a:solidFill>
              </a:rPr>
              <a:t> “USCIRE - ANDARE” </a:t>
            </a:r>
            <a:endParaRPr lang="it-IT" sz="2200" dirty="0">
              <a:solidFill>
                <a:srgbClr val="000099"/>
              </a:solidFill>
            </a:endParaRPr>
          </a:p>
        </p:txBody>
      </p:sp>
      <p:sp>
        <p:nvSpPr>
          <p:cNvPr id="5" name="Segnaposto piè di pagina 7"/>
          <p:cNvSpPr>
            <a:spLocks noGrp="1"/>
          </p:cNvSpPr>
          <p:nvPr>
            <p:ph type="ftr" sz="quarter" idx="11"/>
          </p:nvPr>
        </p:nvSpPr>
        <p:spPr>
          <a:xfrm>
            <a:off x="0" y="6400800"/>
            <a:ext cx="3059113" cy="457200"/>
          </a:xfrm>
        </p:spPr>
        <p:txBody>
          <a:bodyPr/>
          <a:lstStyle/>
          <a:p>
            <a:pPr>
              <a:defRPr/>
            </a:pPr>
            <a:r>
              <a:rPr lang="it-IT" sz="11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Ufficio Diocesano </a:t>
            </a:r>
            <a:r>
              <a:rPr lang="it-IT" sz="11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</a:t>
            </a:r>
            <a:r>
              <a:rPr lang="it-IT" sz="11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la Catechesi</a:t>
            </a:r>
            <a:endParaRPr lang="it-IT" sz="11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>
          <a:xfrm>
            <a:off x="7162800" y="6215082"/>
            <a:ext cx="1981200" cy="476250"/>
          </a:xfrm>
        </p:spPr>
        <p:txBody>
          <a:bodyPr/>
          <a:lstStyle/>
          <a:p>
            <a:fld id="{D3038BB3-B8ED-457C-8B44-E1AFBDBD76EF}" type="slidenum">
              <a:rPr lang="en-US" smtClean="0"/>
              <a:pPr/>
              <a:t>36</a:t>
            </a:fld>
            <a:endParaRPr lang="en-US"/>
          </a:p>
        </p:txBody>
      </p:sp>
      <p:sp>
        <p:nvSpPr>
          <p:cNvPr id="7" name="Rettangolo 6"/>
          <p:cNvSpPr/>
          <p:nvPr/>
        </p:nvSpPr>
        <p:spPr>
          <a:xfrm>
            <a:off x="2500298" y="1142984"/>
            <a:ext cx="6215106" cy="49398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2100" dirty="0" smtClean="0">
                <a:solidFill>
                  <a:srgbClr val="000099"/>
                </a:solidFill>
              </a:rPr>
              <a:t>Nei </a:t>
            </a:r>
            <a:r>
              <a:rPr lang="it-IT" sz="2100" dirty="0" err="1" smtClean="0">
                <a:solidFill>
                  <a:srgbClr val="000099"/>
                </a:solidFill>
              </a:rPr>
              <a:t>nn</a:t>
            </a:r>
            <a:r>
              <a:rPr lang="it-IT" sz="2100" dirty="0" smtClean="0">
                <a:solidFill>
                  <a:srgbClr val="000099"/>
                </a:solidFill>
              </a:rPr>
              <a:t>. 36-41:</a:t>
            </a:r>
          </a:p>
          <a:p>
            <a:r>
              <a:rPr lang="it-IT" sz="2100" dirty="0" smtClean="0">
                <a:solidFill>
                  <a:srgbClr val="000099"/>
                </a:solidFill>
              </a:rPr>
              <a:t>“</a:t>
            </a:r>
            <a:r>
              <a:rPr lang="it-IT" sz="2100" dirty="0" smtClean="0">
                <a:solidFill>
                  <a:srgbClr val="C00000"/>
                </a:solidFill>
              </a:rPr>
              <a:t>Il Primo Annuncio offerta di compagnia e speranza”</a:t>
            </a:r>
          </a:p>
          <a:p>
            <a:endParaRPr lang="it-IT" sz="2100" dirty="0" smtClean="0">
              <a:solidFill>
                <a:srgbClr val="000099"/>
              </a:solidFill>
            </a:endParaRPr>
          </a:p>
          <a:p>
            <a:r>
              <a:rPr lang="it-IT" sz="2100" dirty="0" smtClean="0">
                <a:solidFill>
                  <a:srgbClr val="000099"/>
                </a:solidFill>
              </a:rPr>
              <a:t>“Essere figli” </a:t>
            </a:r>
          </a:p>
          <a:p>
            <a:r>
              <a:rPr lang="it-IT" sz="2100" dirty="0" smtClean="0">
                <a:solidFill>
                  <a:srgbClr val="000099"/>
                </a:solidFill>
              </a:rPr>
              <a:t>“Essere cercatori”</a:t>
            </a:r>
          </a:p>
          <a:p>
            <a:r>
              <a:rPr lang="it-IT" sz="2100" dirty="0" smtClean="0">
                <a:solidFill>
                  <a:srgbClr val="000099"/>
                </a:solidFill>
              </a:rPr>
              <a:t>“Riscoprirsi amanti e amati”</a:t>
            </a:r>
          </a:p>
          <a:p>
            <a:r>
              <a:rPr lang="it-IT" sz="2100" dirty="0" smtClean="0">
                <a:solidFill>
                  <a:srgbClr val="000099"/>
                </a:solidFill>
              </a:rPr>
              <a:t>“Essere appassionati e compassionevoli”</a:t>
            </a:r>
          </a:p>
          <a:p>
            <a:r>
              <a:rPr lang="it-IT" sz="2100" dirty="0" smtClean="0">
                <a:solidFill>
                  <a:srgbClr val="000099"/>
                </a:solidFill>
              </a:rPr>
              <a:t>“Scoprirsi fragili”</a:t>
            </a:r>
          </a:p>
          <a:p>
            <a:endParaRPr lang="it-IT" sz="2100" dirty="0" smtClean="0">
              <a:solidFill>
                <a:srgbClr val="000099"/>
              </a:solidFill>
            </a:endParaRPr>
          </a:p>
          <a:p>
            <a:r>
              <a:rPr lang="it-IT" sz="2100" dirty="0" smtClean="0">
                <a:solidFill>
                  <a:srgbClr val="000099"/>
                </a:solidFill>
              </a:rPr>
              <a:t>si cercano di tratteggiare quelle «soglie» attraverso le quali si può concretamente operare una</a:t>
            </a:r>
          </a:p>
          <a:p>
            <a:r>
              <a:rPr lang="it-IT" sz="2100" dirty="0" smtClean="0">
                <a:solidFill>
                  <a:srgbClr val="000099"/>
                </a:solidFill>
              </a:rPr>
              <a:t> “pastorale di annuncio”. </a:t>
            </a:r>
            <a:endParaRPr lang="it-IT" sz="2100" dirty="0">
              <a:solidFill>
                <a:srgbClr val="000099"/>
              </a:solidFill>
            </a:endParaRPr>
          </a:p>
        </p:txBody>
      </p:sp>
      <p:sp>
        <p:nvSpPr>
          <p:cNvPr id="5" name="Segnaposto piè di pagina 7"/>
          <p:cNvSpPr>
            <a:spLocks noGrp="1"/>
          </p:cNvSpPr>
          <p:nvPr>
            <p:ph type="ftr" sz="quarter" idx="11"/>
          </p:nvPr>
        </p:nvSpPr>
        <p:spPr>
          <a:xfrm>
            <a:off x="0" y="6400800"/>
            <a:ext cx="3059113" cy="457200"/>
          </a:xfrm>
        </p:spPr>
        <p:txBody>
          <a:bodyPr/>
          <a:lstStyle/>
          <a:p>
            <a:pPr>
              <a:defRPr/>
            </a:pPr>
            <a:r>
              <a:rPr lang="it-IT" sz="11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Ufficio Diocesano </a:t>
            </a:r>
            <a:r>
              <a:rPr lang="it-IT" sz="11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</a:t>
            </a:r>
            <a:r>
              <a:rPr lang="it-IT" sz="11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la Catechesi</a:t>
            </a:r>
            <a:endParaRPr lang="it-IT" sz="11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>
          <a:xfrm>
            <a:off x="7162800" y="6215082"/>
            <a:ext cx="1981200" cy="476250"/>
          </a:xfrm>
        </p:spPr>
        <p:txBody>
          <a:bodyPr/>
          <a:lstStyle/>
          <a:p>
            <a:fld id="{D3038BB3-B8ED-457C-8B44-E1AFBDBD76EF}" type="slidenum">
              <a:rPr lang="en-US" smtClean="0"/>
              <a:pPr/>
              <a:t>37</a:t>
            </a:fld>
            <a:endParaRPr lang="en-US"/>
          </a:p>
        </p:txBody>
      </p:sp>
      <p:sp>
        <p:nvSpPr>
          <p:cNvPr id="9" name="Rettangolo 8"/>
          <p:cNvSpPr/>
          <p:nvPr/>
        </p:nvSpPr>
        <p:spPr>
          <a:xfrm>
            <a:off x="971600" y="1916832"/>
            <a:ext cx="727280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it-IT" sz="2000" dirty="0" smtClean="0">
                <a:solidFill>
                  <a:srgbClr val="C00000"/>
                </a:solidFill>
              </a:rPr>
              <a:t>Il capitolo si conclude con delle </a:t>
            </a:r>
            <a:r>
              <a:rPr lang="it-IT" sz="2000" i="1" dirty="0" smtClean="0">
                <a:solidFill>
                  <a:srgbClr val="C00000"/>
                </a:solidFill>
              </a:rPr>
              <a:t>Proposte pastorali (così anche il </a:t>
            </a:r>
            <a:r>
              <a:rPr lang="it-IT" sz="2000" i="1" dirty="0" err="1" smtClean="0">
                <a:solidFill>
                  <a:srgbClr val="C00000"/>
                </a:solidFill>
              </a:rPr>
              <a:t>III</a:t>
            </a:r>
            <a:r>
              <a:rPr lang="it-IT" sz="2000" i="1" dirty="0" smtClean="0">
                <a:solidFill>
                  <a:srgbClr val="C00000"/>
                </a:solidFill>
              </a:rPr>
              <a:t> e il IV capitolo) tra le quali i </a:t>
            </a:r>
            <a:r>
              <a:rPr lang="it-IT" sz="2000" dirty="0" smtClean="0">
                <a:solidFill>
                  <a:srgbClr val="C00000"/>
                </a:solidFill>
              </a:rPr>
              <a:t>“Laboratori sull’annuncio.</a:t>
            </a:r>
            <a:endParaRPr lang="it-IT" sz="2000" dirty="0">
              <a:solidFill>
                <a:srgbClr val="C00000"/>
              </a:solidFill>
            </a:endParaRPr>
          </a:p>
        </p:txBody>
      </p:sp>
      <p:sp>
        <p:nvSpPr>
          <p:cNvPr id="10" name="Rettangolo 9"/>
          <p:cNvSpPr/>
          <p:nvPr/>
        </p:nvSpPr>
        <p:spPr>
          <a:xfrm>
            <a:off x="2483768" y="3429000"/>
            <a:ext cx="6192688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it-IT" sz="2000" dirty="0" smtClean="0">
                <a:solidFill>
                  <a:srgbClr val="000099"/>
                </a:solidFill>
              </a:rPr>
              <a:t>Non si tratta di costruire nuove strutture pastorali ma di assumere il modello </a:t>
            </a:r>
            <a:r>
              <a:rPr lang="it-IT" sz="2000" dirty="0" err="1" smtClean="0">
                <a:solidFill>
                  <a:srgbClr val="000099"/>
                </a:solidFill>
              </a:rPr>
              <a:t>laboratoriale</a:t>
            </a:r>
            <a:r>
              <a:rPr lang="it-IT" sz="2000" dirty="0" smtClean="0">
                <a:solidFill>
                  <a:srgbClr val="000099"/>
                </a:solidFill>
              </a:rPr>
              <a:t> che ha come</a:t>
            </a:r>
          </a:p>
          <a:p>
            <a:pPr algn="r"/>
            <a:r>
              <a:rPr lang="it-IT" sz="2000" dirty="0" smtClean="0">
                <a:solidFill>
                  <a:srgbClr val="000099"/>
                </a:solidFill>
              </a:rPr>
              <a:t> </a:t>
            </a:r>
            <a:r>
              <a:rPr lang="it-IT" sz="2000" dirty="0" err="1" smtClean="0">
                <a:solidFill>
                  <a:srgbClr val="000099"/>
                </a:solidFill>
              </a:rPr>
              <a:t>caratteristca</a:t>
            </a:r>
            <a:r>
              <a:rPr lang="it-IT" sz="2000" dirty="0" smtClean="0">
                <a:solidFill>
                  <a:srgbClr val="000099"/>
                </a:solidFill>
              </a:rPr>
              <a:t> principale </a:t>
            </a:r>
          </a:p>
          <a:p>
            <a:pPr algn="r"/>
            <a:r>
              <a:rPr lang="it-IT" sz="2000" dirty="0" smtClean="0">
                <a:solidFill>
                  <a:srgbClr val="000099"/>
                </a:solidFill>
              </a:rPr>
              <a:t>“quella di produrre facendo, </a:t>
            </a:r>
            <a:r>
              <a:rPr lang="it-IT" sz="2000" dirty="0" err="1" smtClean="0">
                <a:solidFill>
                  <a:srgbClr val="000099"/>
                </a:solidFill>
              </a:rPr>
              <a:t>sperimentando</a:t>
            </a:r>
            <a:r>
              <a:rPr lang="it-IT" sz="2000" dirty="0" err="1" smtClean="0">
                <a:solidFill>
                  <a:srgbClr val="FF0000"/>
                </a:solidFill>
              </a:rPr>
              <a:t>…</a:t>
            </a:r>
            <a:endParaRPr lang="it-IT" sz="2000" dirty="0">
              <a:solidFill>
                <a:srgbClr val="FF0000"/>
              </a:solidFill>
            </a:endParaRPr>
          </a:p>
        </p:txBody>
      </p:sp>
      <p:sp>
        <p:nvSpPr>
          <p:cNvPr id="7" name="Segnaposto piè di pagina 7"/>
          <p:cNvSpPr>
            <a:spLocks noGrp="1"/>
          </p:cNvSpPr>
          <p:nvPr>
            <p:ph type="ftr" sz="quarter" idx="11"/>
          </p:nvPr>
        </p:nvSpPr>
        <p:spPr>
          <a:xfrm>
            <a:off x="0" y="6400800"/>
            <a:ext cx="3059113" cy="457200"/>
          </a:xfrm>
        </p:spPr>
        <p:txBody>
          <a:bodyPr/>
          <a:lstStyle/>
          <a:p>
            <a:pPr>
              <a:defRPr/>
            </a:pPr>
            <a:r>
              <a:rPr lang="it-IT" sz="11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Ufficio Diocesano </a:t>
            </a:r>
            <a:r>
              <a:rPr lang="it-IT" sz="11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</a:t>
            </a:r>
            <a:r>
              <a:rPr lang="it-IT" sz="11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la Catechesi</a:t>
            </a:r>
            <a:endParaRPr lang="it-IT" sz="11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>
          <a:xfrm>
            <a:off x="7162800" y="6215082"/>
            <a:ext cx="1981200" cy="476250"/>
          </a:xfrm>
        </p:spPr>
        <p:txBody>
          <a:bodyPr/>
          <a:lstStyle/>
          <a:p>
            <a:fld id="{D3038BB3-B8ED-457C-8B44-E1AFBDBD76EF}" type="slidenum">
              <a:rPr lang="en-US" smtClean="0"/>
              <a:pPr/>
              <a:t>38</a:t>
            </a:fld>
            <a:endParaRPr lang="en-US"/>
          </a:p>
        </p:txBody>
      </p:sp>
      <p:sp>
        <p:nvSpPr>
          <p:cNvPr id="11" name="Rettangolo 10"/>
          <p:cNvSpPr/>
          <p:nvPr/>
        </p:nvSpPr>
        <p:spPr>
          <a:xfrm>
            <a:off x="2627784" y="1268760"/>
            <a:ext cx="5760640" cy="49244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2200" b="0" dirty="0" smtClean="0">
                <a:solidFill>
                  <a:srgbClr val="000099"/>
                </a:solidFill>
              </a:rPr>
              <a:t>Cercando di evidenziare in tali iniziative:</a:t>
            </a:r>
          </a:p>
          <a:p>
            <a:pPr algn="l"/>
            <a:endParaRPr lang="it-IT" sz="800" b="0" dirty="0" smtClean="0">
              <a:solidFill>
                <a:srgbClr val="FF0000"/>
              </a:solidFill>
            </a:endParaRPr>
          </a:p>
          <a:p>
            <a:pPr algn="l">
              <a:buFont typeface="Wingdings" pitchFamily="2" charset="2"/>
              <a:buChar char="§"/>
            </a:pPr>
            <a:r>
              <a:rPr lang="it-IT" sz="2200" b="0" dirty="0" smtClean="0">
                <a:solidFill>
                  <a:srgbClr val="C00000"/>
                </a:solidFill>
              </a:rPr>
              <a:t>a quali condizioni un annuncio di fede sia in grado di toccare il cuore;</a:t>
            </a:r>
          </a:p>
          <a:p>
            <a:pPr algn="l">
              <a:buFont typeface="Wingdings" pitchFamily="2" charset="2"/>
              <a:buChar char="§"/>
            </a:pPr>
            <a:endParaRPr lang="it-IT" sz="800" b="0" dirty="0" smtClean="0">
              <a:solidFill>
                <a:srgbClr val="C00000"/>
              </a:solidFill>
            </a:endParaRPr>
          </a:p>
          <a:p>
            <a:pPr algn="l">
              <a:buFont typeface="Wingdings" pitchFamily="2" charset="2"/>
              <a:buChar char="§"/>
            </a:pPr>
            <a:r>
              <a:rPr lang="it-IT" sz="2200" b="0" dirty="0" smtClean="0">
                <a:solidFill>
                  <a:srgbClr val="C00000"/>
                </a:solidFill>
              </a:rPr>
              <a:t>in quale modo tenere conto della realtà socio-religiosa di un territorio;</a:t>
            </a:r>
          </a:p>
          <a:p>
            <a:pPr algn="l">
              <a:buFont typeface="Wingdings" pitchFamily="2" charset="2"/>
              <a:buChar char="§"/>
            </a:pPr>
            <a:endParaRPr lang="it-IT" sz="800" b="0" dirty="0" smtClean="0">
              <a:solidFill>
                <a:srgbClr val="C00000"/>
              </a:solidFill>
            </a:endParaRPr>
          </a:p>
          <a:p>
            <a:pPr algn="l">
              <a:buFont typeface="Wingdings" pitchFamily="2" charset="2"/>
              <a:buChar char="§"/>
            </a:pPr>
            <a:r>
              <a:rPr lang="it-IT" sz="2200" b="0" dirty="0" smtClean="0">
                <a:solidFill>
                  <a:srgbClr val="C00000"/>
                </a:solidFill>
              </a:rPr>
              <a:t> quali tratti della figura di Gesù e del suo messaggio vadano evidenziati come essenziali;</a:t>
            </a:r>
          </a:p>
          <a:p>
            <a:pPr algn="l"/>
            <a:endParaRPr lang="it-IT" sz="800" b="0" dirty="0" smtClean="0">
              <a:solidFill>
                <a:srgbClr val="C00000"/>
              </a:solidFill>
            </a:endParaRPr>
          </a:p>
          <a:p>
            <a:pPr algn="l">
              <a:buFont typeface="Wingdings" pitchFamily="2" charset="2"/>
              <a:buChar char="§"/>
            </a:pPr>
            <a:r>
              <a:rPr lang="it-IT" sz="2200" b="0" dirty="0" smtClean="0">
                <a:solidFill>
                  <a:srgbClr val="C00000"/>
                </a:solidFill>
              </a:rPr>
              <a:t>quali strumenti siano più adatti per un Primo Annuncio della fede.</a:t>
            </a:r>
          </a:p>
          <a:p>
            <a:pPr algn="l">
              <a:buFont typeface="Wingdings" pitchFamily="2" charset="2"/>
              <a:buChar char="§"/>
            </a:pPr>
            <a:endParaRPr lang="it-IT" sz="2000" b="0" dirty="0" smtClean="0">
              <a:solidFill>
                <a:srgbClr val="FF0000"/>
              </a:solidFill>
            </a:endParaRPr>
          </a:p>
          <a:p>
            <a:pPr algn="l">
              <a:buFont typeface="Wingdings" pitchFamily="2" charset="2"/>
              <a:buChar char="§"/>
            </a:pPr>
            <a:endParaRPr lang="it-IT" sz="2000" b="0" dirty="0">
              <a:solidFill>
                <a:srgbClr val="FF0000"/>
              </a:solidFill>
            </a:endParaRPr>
          </a:p>
        </p:txBody>
      </p:sp>
      <p:sp>
        <p:nvSpPr>
          <p:cNvPr id="5" name="Segnaposto piè di pagina 7"/>
          <p:cNvSpPr>
            <a:spLocks noGrp="1"/>
          </p:cNvSpPr>
          <p:nvPr>
            <p:ph type="ftr" sz="quarter" idx="11"/>
          </p:nvPr>
        </p:nvSpPr>
        <p:spPr>
          <a:xfrm>
            <a:off x="0" y="6400800"/>
            <a:ext cx="3059113" cy="457200"/>
          </a:xfrm>
        </p:spPr>
        <p:txBody>
          <a:bodyPr/>
          <a:lstStyle/>
          <a:p>
            <a:pPr>
              <a:defRPr/>
            </a:pPr>
            <a:r>
              <a:rPr lang="it-IT" sz="11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Ufficio Diocesano </a:t>
            </a:r>
            <a:r>
              <a:rPr lang="it-IT" sz="11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</a:t>
            </a:r>
            <a:r>
              <a:rPr lang="it-IT" sz="11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la Catechesi</a:t>
            </a:r>
            <a:endParaRPr lang="it-IT" sz="11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>
          <a:xfrm>
            <a:off x="7162800" y="6381750"/>
            <a:ext cx="1981200" cy="476250"/>
          </a:xfrm>
        </p:spPr>
        <p:txBody>
          <a:bodyPr/>
          <a:lstStyle/>
          <a:p>
            <a:fld id="{D3038BB3-B8ED-457C-8B44-E1AFBDBD76EF}" type="slidenum">
              <a:rPr lang="en-US" smtClean="0"/>
              <a:pPr/>
              <a:t>39</a:t>
            </a:fld>
            <a:endParaRPr lang="en-US"/>
          </a:p>
        </p:txBody>
      </p:sp>
      <p:sp>
        <p:nvSpPr>
          <p:cNvPr id="10" name="Rettangolo 9"/>
          <p:cNvSpPr/>
          <p:nvPr/>
        </p:nvSpPr>
        <p:spPr>
          <a:xfrm>
            <a:off x="1428728" y="1000108"/>
            <a:ext cx="6786610" cy="1015663"/>
          </a:xfrm>
          <a:prstGeom prst="rect">
            <a:avLst/>
          </a:prstGeom>
          <a:ln>
            <a:solidFill>
              <a:srgbClr val="000099"/>
            </a:solidFill>
          </a:ln>
        </p:spPr>
        <p:txBody>
          <a:bodyPr wrap="square">
            <a:spAutoFit/>
          </a:bodyPr>
          <a:lstStyle/>
          <a:p>
            <a:r>
              <a:rPr lang="it-IT" dirty="0" smtClean="0">
                <a:solidFill>
                  <a:srgbClr val="000099"/>
                </a:solidFill>
              </a:rPr>
              <a:t>Capitolo III</a:t>
            </a:r>
          </a:p>
          <a:p>
            <a:r>
              <a:rPr lang="it-IT" dirty="0" smtClean="0">
                <a:solidFill>
                  <a:srgbClr val="000099"/>
                </a:solidFill>
              </a:rPr>
              <a:t> “Iniziare, accompagnare e sostenere</a:t>
            </a:r>
          </a:p>
          <a:p>
            <a:r>
              <a:rPr lang="it-IT" dirty="0" smtClean="0">
                <a:solidFill>
                  <a:srgbClr val="000099"/>
                </a:solidFill>
              </a:rPr>
              <a:t> l’esperienza di fede. Il cammino della IC”</a:t>
            </a:r>
            <a:r>
              <a:rPr lang="it-IT" sz="2400" dirty="0" smtClean="0">
                <a:solidFill>
                  <a:srgbClr val="000099"/>
                </a:solidFill>
              </a:rPr>
              <a:t> </a:t>
            </a:r>
            <a:endParaRPr lang="it-IT" dirty="0"/>
          </a:p>
        </p:txBody>
      </p:sp>
      <p:sp>
        <p:nvSpPr>
          <p:cNvPr id="6" name="Angolo ripiegato 5"/>
          <p:cNvSpPr/>
          <p:nvPr/>
        </p:nvSpPr>
        <p:spPr>
          <a:xfrm>
            <a:off x="3000364" y="2143117"/>
            <a:ext cx="5143536" cy="3085386"/>
          </a:xfrm>
          <a:prstGeom prst="foldedCorner">
            <a:avLst/>
          </a:prstGeom>
          <a:ln>
            <a:solidFill>
              <a:srgbClr val="000099"/>
            </a:solidFill>
          </a:ln>
        </p:spPr>
        <p:txBody>
          <a:bodyPr wrap="square">
            <a:spAutoFit/>
          </a:bodyPr>
          <a:lstStyle/>
          <a:p>
            <a:r>
              <a:rPr lang="it-IT" sz="2200" i="1" dirty="0" smtClean="0">
                <a:solidFill>
                  <a:srgbClr val="000099"/>
                </a:solidFill>
              </a:rPr>
              <a:t> </a:t>
            </a:r>
          </a:p>
          <a:p>
            <a:r>
              <a:rPr lang="it-IT" sz="2000" i="1" dirty="0" smtClean="0">
                <a:solidFill>
                  <a:srgbClr val="000099"/>
                </a:solidFill>
              </a:rPr>
              <a:t>“L’Iniziazione cristiana” non è una delle tante attività della comunità cristiana, ma l’attività che qualifica l’esprimersi proprio della Chiesa nel suo essere inviata a generare alla fede e realizzare se stessa come madre.”</a:t>
            </a:r>
          </a:p>
        </p:txBody>
      </p:sp>
      <p:sp>
        <p:nvSpPr>
          <p:cNvPr id="8" name="Rettangolo 7"/>
          <p:cNvSpPr/>
          <p:nvPr/>
        </p:nvSpPr>
        <p:spPr>
          <a:xfrm>
            <a:off x="3786182" y="5429264"/>
            <a:ext cx="4500594" cy="830997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r>
              <a:rPr lang="it-IT" sz="1600" dirty="0" smtClean="0">
                <a:solidFill>
                  <a:srgbClr val="000099"/>
                </a:solidFill>
              </a:rPr>
              <a:t>La Chiesa si mostra madre proprio in quanto genera alla vita di Dio e alla fede </a:t>
            </a:r>
            <a:r>
              <a:rPr lang="it-IT" sz="1600" dirty="0" err="1" smtClean="0">
                <a:solidFill>
                  <a:srgbClr val="000099"/>
                </a:solidFill>
              </a:rPr>
              <a:t>cristiana…</a:t>
            </a:r>
            <a:r>
              <a:rPr lang="it-IT" sz="1600" dirty="0" smtClean="0">
                <a:solidFill>
                  <a:srgbClr val="000099"/>
                </a:solidFill>
              </a:rPr>
              <a:t> (IG 47)</a:t>
            </a:r>
            <a:endParaRPr lang="it-IT" sz="1600" dirty="0">
              <a:solidFill>
                <a:srgbClr val="000099"/>
              </a:solidFill>
            </a:endParaRPr>
          </a:p>
        </p:txBody>
      </p:sp>
      <p:sp>
        <p:nvSpPr>
          <p:cNvPr id="9" name="Segnaposto piè di pagina 7"/>
          <p:cNvSpPr>
            <a:spLocks noGrp="1"/>
          </p:cNvSpPr>
          <p:nvPr>
            <p:ph type="ftr" sz="quarter" idx="11"/>
          </p:nvPr>
        </p:nvSpPr>
        <p:spPr>
          <a:xfrm>
            <a:off x="0" y="6400800"/>
            <a:ext cx="3059113" cy="457200"/>
          </a:xfrm>
        </p:spPr>
        <p:txBody>
          <a:bodyPr/>
          <a:lstStyle/>
          <a:p>
            <a:pPr>
              <a:defRPr/>
            </a:pPr>
            <a:r>
              <a:rPr lang="it-IT" sz="11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Ufficio Diocesano </a:t>
            </a:r>
            <a:r>
              <a:rPr lang="it-IT" sz="11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</a:t>
            </a:r>
            <a:r>
              <a:rPr lang="it-IT" sz="11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la Catechesi</a:t>
            </a:r>
            <a:endParaRPr lang="it-IT" sz="11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>
          <a:xfrm>
            <a:off x="7239000" y="6400800"/>
            <a:ext cx="1905000" cy="457200"/>
          </a:xfrm>
        </p:spPr>
        <p:txBody>
          <a:bodyPr/>
          <a:lstStyle/>
          <a:p>
            <a:fld id="{2774C539-0CFE-49C2-8ABA-44750F395924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>
          <a:xfrm>
            <a:off x="0" y="6400800"/>
            <a:ext cx="3203848" cy="457200"/>
          </a:xfrm>
        </p:spPr>
        <p:txBody>
          <a:bodyPr/>
          <a:lstStyle/>
          <a:p>
            <a:pPr>
              <a:defRPr/>
            </a:pPr>
            <a:r>
              <a:rPr lang="it-IT" sz="11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CENTRO PER L'EVANGELIZZAZIONE E</a:t>
            </a:r>
          </a:p>
          <a:p>
            <a:pPr>
              <a:defRPr/>
            </a:pPr>
            <a:r>
              <a:rPr lang="it-IT" sz="11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LA CATECHESI</a:t>
            </a:r>
            <a:endParaRPr lang="en-US" sz="11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Rectangle 7"/>
          <p:cNvSpPr>
            <a:spLocks noChangeArrowheads="1"/>
          </p:cNvSpPr>
          <p:nvPr/>
        </p:nvSpPr>
        <p:spPr bwMode="auto">
          <a:xfrm>
            <a:off x="2699792" y="4221088"/>
            <a:ext cx="5832648" cy="18722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r>
              <a:rPr lang="it-IT" sz="2400" i="1" dirty="0" smtClean="0">
                <a:solidFill>
                  <a:srgbClr val="000099"/>
                </a:solidFill>
                <a:latin typeface="Calibri" pitchFamily="34" charset="0"/>
              </a:rPr>
              <a:t>La scelta di “accompagnare” i capitoli di Incontriamo Gesù con una piccola lectio dei primi due capitoli della prima lettera ai Tessalonicesi ha un </a:t>
            </a:r>
            <a:r>
              <a:rPr lang="it-IT" sz="2400" i="1" u="sng" dirty="0" smtClean="0">
                <a:solidFill>
                  <a:srgbClr val="000099"/>
                </a:solidFill>
                <a:latin typeface="Calibri" pitchFamily="34" charset="0"/>
              </a:rPr>
              <a:t>duplice fine</a:t>
            </a:r>
            <a:r>
              <a:rPr lang="it-IT" sz="2400" i="1" dirty="0" smtClean="0">
                <a:solidFill>
                  <a:srgbClr val="000099"/>
                </a:solidFill>
                <a:latin typeface="Calibri" pitchFamily="34" charset="0"/>
              </a:rPr>
              <a:t>:</a:t>
            </a:r>
            <a:endParaRPr lang="it-IT" sz="2400" b="0" dirty="0">
              <a:solidFill>
                <a:srgbClr val="000099"/>
              </a:solidFill>
              <a:latin typeface="Calibri" pitchFamily="34" charset="0"/>
            </a:endParaRPr>
          </a:p>
        </p:txBody>
      </p:sp>
      <p:sp>
        <p:nvSpPr>
          <p:cNvPr id="9" name="Rectangle 3"/>
          <p:cNvSpPr>
            <a:spLocks noChangeArrowheads="1"/>
          </p:cNvSpPr>
          <p:nvPr/>
        </p:nvSpPr>
        <p:spPr bwMode="auto">
          <a:xfrm>
            <a:off x="1979712" y="1068124"/>
            <a:ext cx="6120680" cy="26468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it-IT" sz="2400" dirty="0" smtClean="0">
                <a:solidFill>
                  <a:srgbClr val="000099"/>
                </a:solidFill>
                <a:latin typeface="Calibri" pitchFamily="34" charset="0"/>
                <a:ea typeface="Calibri" pitchFamily="34" charset="0"/>
                <a:cs typeface="TimesNewRomanPSMT"/>
              </a:rPr>
              <a:t>Citazione, tratta </a:t>
            </a:r>
            <a:r>
              <a:rPr kumimoji="0" lang="it-IT" sz="2400" i="0" u="none" strike="noStrike" cap="none" normalizeH="0" baseline="0" dirty="0" smtClean="0">
                <a:ln>
                  <a:noFill/>
                </a:ln>
                <a:solidFill>
                  <a:srgbClr val="000099"/>
                </a:solidFill>
                <a:effectLst/>
                <a:latin typeface="Calibri" pitchFamily="34" charset="0"/>
                <a:ea typeface="Calibri" pitchFamily="34" charset="0"/>
                <a:cs typeface="TimesNewRomanPSMT"/>
              </a:rPr>
              <a:t>dalla prima lettera ai Tessalonicesi, un testo che sin dal principio è stato scelto come «compagno di strada» nel cammino di questo documento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it-IT" sz="1000" i="0" u="none" strike="noStrike" cap="none" normalizeH="0" baseline="0" dirty="0" smtClean="0">
              <a:ln>
                <a:noFill/>
              </a:ln>
              <a:solidFill>
                <a:srgbClr val="000099"/>
              </a:solidFill>
              <a:effectLst/>
              <a:latin typeface="Calibri" pitchFamily="34" charset="0"/>
              <a:ea typeface="Calibri" pitchFamily="34" charset="0"/>
              <a:cs typeface="TimesNewRomanPSMT"/>
            </a:endParaRP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Calibri" pitchFamily="34" charset="0"/>
              <a:buChar char="→"/>
              <a:tabLst/>
            </a:pPr>
            <a:r>
              <a:rPr kumimoji="0" lang="it-IT" sz="2400" i="0" u="none" strike="noStrike" cap="none" normalizeH="0" baseline="0" dirty="0" smtClean="0">
                <a:ln>
                  <a:noFill/>
                </a:ln>
                <a:solidFill>
                  <a:srgbClr val="000099"/>
                </a:solidFill>
                <a:effectLst/>
                <a:latin typeface="Calibri" pitchFamily="34" charset="0"/>
                <a:ea typeface="Calibri" pitchFamily="34" charset="0"/>
                <a:cs typeface="TimesNewRomanPSMT"/>
              </a:rPr>
              <a:t>sia per la scrittura nella fase redazionale, </a:t>
            </a: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Calibri" pitchFamily="34" charset="0"/>
              <a:buChar char="→"/>
              <a:tabLst/>
            </a:pPr>
            <a:endParaRPr kumimoji="0" lang="it-IT" sz="1000" i="0" u="none" strike="noStrike" cap="none" normalizeH="0" baseline="0" dirty="0" smtClean="0">
              <a:ln>
                <a:noFill/>
              </a:ln>
              <a:solidFill>
                <a:srgbClr val="000099"/>
              </a:solidFill>
              <a:effectLst/>
              <a:latin typeface="Calibri" pitchFamily="34" charset="0"/>
              <a:ea typeface="Calibri" pitchFamily="34" charset="0"/>
              <a:cs typeface="TimesNewRomanPSMT"/>
            </a:endParaRP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Calibri" pitchFamily="34" charset="0"/>
              <a:buChar char="→"/>
              <a:tabLst/>
            </a:pPr>
            <a:r>
              <a:rPr kumimoji="0" lang="it-IT" sz="2400" i="0" u="none" strike="noStrike" cap="none" normalizeH="0" baseline="0" dirty="0" smtClean="0">
                <a:ln>
                  <a:noFill/>
                </a:ln>
                <a:solidFill>
                  <a:srgbClr val="000099"/>
                </a:solidFill>
                <a:effectLst/>
                <a:latin typeface="Calibri" pitchFamily="34" charset="0"/>
                <a:ea typeface="Calibri" pitchFamily="34" charset="0"/>
                <a:cs typeface="TimesNewRomanPSMT"/>
              </a:rPr>
              <a:t>sia per la lettura nella stesura definitiva. </a:t>
            </a:r>
            <a:endParaRPr kumimoji="0" lang="it-IT" sz="2400" i="0" u="none" strike="noStrike" cap="none" normalizeH="0" baseline="0" dirty="0" smtClean="0">
              <a:ln>
                <a:noFill/>
              </a:ln>
              <a:solidFill>
                <a:srgbClr val="000099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>
          <a:xfrm>
            <a:off x="7162800" y="6381750"/>
            <a:ext cx="1981200" cy="476250"/>
          </a:xfrm>
        </p:spPr>
        <p:txBody>
          <a:bodyPr/>
          <a:lstStyle/>
          <a:p>
            <a:fld id="{D3038BB3-B8ED-457C-8B44-E1AFBDBD76EF}" type="slidenum">
              <a:rPr lang="en-US" smtClean="0"/>
              <a:pPr/>
              <a:t>40</a:t>
            </a:fld>
            <a:endParaRPr lang="en-US"/>
          </a:p>
        </p:txBody>
      </p:sp>
      <p:sp>
        <p:nvSpPr>
          <p:cNvPr id="9" name="Rettangolo 8"/>
          <p:cNvSpPr/>
          <p:nvPr/>
        </p:nvSpPr>
        <p:spPr>
          <a:xfrm>
            <a:off x="1643042" y="1500174"/>
            <a:ext cx="6840760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it-IT" sz="2200" dirty="0" smtClean="0">
                <a:solidFill>
                  <a:srgbClr val="00CC00"/>
                </a:solidFill>
              </a:rPr>
              <a:t>Questa convinzione ha spinto i Vescovi a dare un ampio spazio negli Orientamenti</a:t>
            </a:r>
          </a:p>
          <a:p>
            <a:pPr algn="r"/>
            <a:r>
              <a:rPr lang="it-IT" sz="2200" dirty="0" smtClean="0">
                <a:solidFill>
                  <a:srgbClr val="00CC00"/>
                </a:solidFill>
              </a:rPr>
              <a:t> all’Iniziazione Cristiana collegandola sin dai primi numeri al fermento</a:t>
            </a:r>
          </a:p>
          <a:p>
            <a:pPr algn="r"/>
            <a:r>
              <a:rPr lang="it-IT" sz="2200" dirty="0" smtClean="0">
                <a:solidFill>
                  <a:srgbClr val="00CC00"/>
                </a:solidFill>
              </a:rPr>
              <a:t> </a:t>
            </a:r>
            <a:r>
              <a:rPr lang="it-IT" sz="2200" dirty="0" err="1" smtClean="0">
                <a:solidFill>
                  <a:srgbClr val="00CC00"/>
                </a:solidFill>
              </a:rPr>
              <a:t>catechistico-pastorale</a:t>
            </a:r>
            <a:r>
              <a:rPr lang="it-IT" sz="2200" dirty="0" smtClean="0">
                <a:solidFill>
                  <a:srgbClr val="00CC00"/>
                </a:solidFill>
              </a:rPr>
              <a:t> </a:t>
            </a:r>
          </a:p>
          <a:p>
            <a:pPr algn="r"/>
            <a:r>
              <a:rPr lang="it-IT" sz="2200" dirty="0" smtClean="0">
                <a:solidFill>
                  <a:srgbClr val="00CC00"/>
                </a:solidFill>
              </a:rPr>
              <a:t>di questi ultimi anni</a:t>
            </a:r>
          </a:p>
        </p:txBody>
      </p:sp>
      <p:sp>
        <p:nvSpPr>
          <p:cNvPr id="8" name="Rettangolo 7"/>
          <p:cNvSpPr/>
          <p:nvPr/>
        </p:nvSpPr>
        <p:spPr>
          <a:xfrm>
            <a:off x="2483768" y="3789040"/>
            <a:ext cx="6085894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it-IT" sz="2200" dirty="0" smtClean="0">
                <a:solidFill>
                  <a:srgbClr val="000099"/>
                </a:solidFill>
              </a:rPr>
              <a:t>che ha visto diverse diocesi impegnate in  entusiastiche sperimentazione capaci </a:t>
            </a:r>
          </a:p>
          <a:p>
            <a:pPr algn="r"/>
            <a:r>
              <a:rPr lang="it-IT" sz="2200" dirty="0" smtClean="0">
                <a:solidFill>
                  <a:srgbClr val="000099"/>
                </a:solidFill>
              </a:rPr>
              <a:t>di rinnovare l’ardore per la </a:t>
            </a:r>
          </a:p>
          <a:p>
            <a:pPr algn="r"/>
            <a:r>
              <a:rPr lang="it-IT" sz="2200" dirty="0" smtClean="0">
                <a:solidFill>
                  <a:srgbClr val="000099"/>
                </a:solidFill>
              </a:rPr>
              <a:t>generazione/ rigenerazione </a:t>
            </a:r>
          </a:p>
          <a:p>
            <a:pPr algn="r"/>
            <a:r>
              <a:rPr lang="it-IT" sz="2200" dirty="0" smtClean="0">
                <a:solidFill>
                  <a:srgbClr val="000099"/>
                </a:solidFill>
              </a:rPr>
              <a:t>della fede.</a:t>
            </a:r>
          </a:p>
        </p:txBody>
      </p:sp>
      <p:sp>
        <p:nvSpPr>
          <p:cNvPr id="6" name="Segnaposto piè di pagina 7"/>
          <p:cNvSpPr>
            <a:spLocks noGrp="1"/>
          </p:cNvSpPr>
          <p:nvPr>
            <p:ph type="ftr" sz="quarter" idx="11"/>
          </p:nvPr>
        </p:nvSpPr>
        <p:spPr>
          <a:xfrm>
            <a:off x="0" y="6400800"/>
            <a:ext cx="3059113" cy="457200"/>
          </a:xfrm>
        </p:spPr>
        <p:txBody>
          <a:bodyPr/>
          <a:lstStyle/>
          <a:p>
            <a:pPr>
              <a:defRPr/>
            </a:pPr>
            <a:r>
              <a:rPr lang="it-IT" sz="11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Ufficio Diocesano </a:t>
            </a:r>
            <a:r>
              <a:rPr lang="it-IT" sz="11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</a:t>
            </a:r>
            <a:r>
              <a:rPr lang="it-IT" sz="11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la Catechesi</a:t>
            </a:r>
            <a:endParaRPr lang="it-IT" sz="11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8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38BB3-B8ED-457C-8B44-E1AFBDBD76EF}" type="slidenum">
              <a:rPr lang="en-US" smtClean="0"/>
              <a:pPr/>
              <a:t>41</a:t>
            </a:fld>
            <a:endParaRPr lang="en-US"/>
          </a:p>
        </p:txBody>
      </p:sp>
      <p:sp>
        <p:nvSpPr>
          <p:cNvPr id="4" name="Rettangolo 3"/>
          <p:cNvSpPr/>
          <p:nvPr/>
        </p:nvSpPr>
        <p:spPr>
          <a:xfrm>
            <a:off x="1475656" y="1556792"/>
            <a:ext cx="7021998" cy="10618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2100" dirty="0" smtClean="0">
                <a:solidFill>
                  <a:srgbClr val="FF0000"/>
                </a:solidFill>
              </a:rPr>
              <a:t>Gli Orientamenti (IG 53), infatti, intendono raccogliere queste esperienze per rilanciarne, a livello nazionale, i buoni frutti</a:t>
            </a:r>
          </a:p>
        </p:txBody>
      </p:sp>
      <p:sp>
        <p:nvSpPr>
          <p:cNvPr id="5" name="Rettangolo 4"/>
          <p:cNvSpPr/>
          <p:nvPr/>
        </p:nvSpPr>
        <p:spPr>
          <a:xfrm>
            <a:off x="2555776" y="3212976"/>
            <a:ext cx="6157902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2100" dirty="0" smtClean="0">
                <a:solidFill>
                  <a:srgbClr val="000099"/>
                </a:solidFill>
              </a:rPr>
              <a:t>La preoccupazione dei vescovi, allora, </a:t>
            </a:r>
          </a:p>
          <a:p>
            <a:r>
              <a:rPr lang="it-IT" sz="2100" dirty="0" smtClean="0">
                <a:solidFill>
                  <a:srgbClr val="000099"/>
                </a:solidFill>
              </a:rPr>
              <a:t>non è quella di “omologare” le tante ricchezze presenti nelle Chiese locali/parrocchiali, </a:t>
            </a:r>
          </a:p>
        </p:txBody>
      </p:sp>
      <p:sp>
        <p:nvSpPr>
          <p:cNvPr id="7" name="Rettangolo 6"/>
          <p:cNvSpPr/>
          <p:nvPr/>
        </p:nvSpPr>
        <p:spPr>
          <a:xfrm>
            <a:off x="3419872" y="4725144"/>
            <a:ext cx="4572000" cy="110799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it-IT" sz="2200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 di scandire una grammatica </a:t>
            </a:r>
          </a:p>
          <a:p>
            <a:r>
              <a:rPr lang="it-IT" sz="2200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comune per tutte le diocesi.</a:t>
            </a:r>
          </a:p>
        </p:txBody>
      </p:sp>
      <p:sp>
        <p:nvSpPr>
          <p:cNvPr id="9" name="Segnaposto piè di pagina 7"/>
          <p:cNvSpPr>
            <a:spLocks noGrp="1"/>
          </p:cNvSpPr>
          <p:nvPr>
            <p:ph type="ftr" sz="quarter" idx="11"/>
          </p:nvPr>
        </p:nvSpPr>
        <p:spPr>
          <a:xfrm>
            <a:off x="0" y="6400800"/>
            <a:ext cx="3059113" cy="457200"/>
          </a:xfrm>
        </p:spPr>
        <p:txBody>
          <a:bodyPr/>
          <a:lstStyle/>
          <a:p>
            <a:pPr>
              <a:defRPr/>
            </a:pPr>
            <a:r>
              <a:rPr lang="it-IT" sz="11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Ufficio Diocesano </a:t>
            </a:r>
            <a:r>
              <a:rPr lang="it-IT" sz="11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</a:t>
            </a:r>
            <a:r>
              <a:rPr lang="it-IT" sz="11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la Catechesi</a:t>
            </a:r>
            <a:endParaRPr lang="it-IT" sz="11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>
          <a:xfrm>
            <a:off x="7162800" y="6381750"/>
            <a:ext cx="1981200" cy="476250"/>
          </a:xfrm>
        </p:spPr>
        <p:txBody>
          <a:bodyPr/>
          <a:lstStyle/>
          <a:p>
            <a:fld id="{D3038BB3-B8ED-457C-8B44-E1AFBDBD76EF}" type="slidenum">
              <a:rPr lang="en-US" smtClean="0"/>
              <a:pPr/>
              <a:t>42</a:t>
            </a:fld>
            <a:endParaRPr lang="en-US" dirty="0"/>
          </a:p>
        </p:txBody>
      </p:sp>
      <p:sp>
        <p:nvSpPr>
          <p:cNvPr id="7" name="Rettangolo 6"/>
          <p:cNvSpPr/>
          <p:nvPr/>
        </p:nvSpPr>
        <p:spPr>
          <a:xfrm>
            <a:off x="1475656" y="1772816"/>
            <a:ext cx="6373926" cy="10618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2100" dirty="0" smtClean="0">
                <a:solidFill>
                  <a:srgbClr val="C00000"/>
                </a:solidFill>
              </a:rPr>
              <a:t>In questi anni, dentro la proposta di un’autentica </a:t>
            </a:r>
            <a:r>
              <a:rPr lang="it-IT" sz="2100" i="1" u="sng" dirty="0" smtClean="0">
                <a:solidFill>
                  <a:srgbClr val="C00000"/>
                </a:solidFill>
              </a:rPr>
              <a:t>conversione missionaria</a:t>
            </a:r>
            <a:r>
              <a:rPr lang="it-IT" sz="2100" i="1" dirty="0" smtClean="0">
                <a:solidFill>
                  <a:srgbClr val="C00000"/>
                </a:solidFill>
              </a:rPr>
              <a:t>, le nostre diocesi hanno avviato</a:t>
            </a:r>
            <a:endParaRPr lang="it-IT" sz="2100" dirty="0" smtClean="0">
              <a:solidFill>
                <a:srgbClr val="C00000"/>
              </a:solidFill>
            </a:endParaRPr>
          </a:p>
        </p:txBody>
      </p:sp>
      <p:sp>
        <p:nvSpPr>
          <p:cNvPr id="9" name="Rettangolo 8"/>
          <p:cNvSpPr/>
          <p:nvPr/>
        </p:nvSpPr>
        <p:spPr>
          <a:xfrm>
            <a:off x="2643174" y="3214686"/>
            <a:ext cx="3960440" cy="23544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2100" i="1" dirty="0" smtClean="0">
                <a:solidFill>
                  <a:srgbClr val="000099"/>
                </a:solidFill>
              </a:rPr>
              <a:t>un vero e proprio cammino di rinnovamento della propria modalità di annuncio</a:t>
            </a:r>
            <a:r>
              <a:rPr lang="it-IT" sz="2100" dirty="0" smtClean="0">
                <a:solidFill>
                  <a:srgbClr val="000099"/>
                </a:solidFill>
              </a:rPr>
              <a:t> proponendo un cammino a “ispirazione catecumenale” (IG 52)</a:t>
            </a:r>
          </a:p>
        </p:txBody>
      </p:sp>
      <p:pic>
        <p:nvPicPr>
          <p:cNvPr id="11" name="Immagine 10" descr="images2MZS2K1E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72200" y="3068960"/>
            <a:ext cx="2389901" cy="1533520"/>
          </a:xfrm>
          <a:prstGeom prst="rect">
            <a:avLst/>
          </a:prstGeom>
        </p:spPr>
      </p:pic>
      <p:sp>
        <p:nvSpPr>
          <p:cNvPr id="10" name="Segnaposto piè di pagina 7"/>
          <p:cNvSpPr>
            <a:spLocks noGrp="1"/>
          </p:cNvSpPr>
          <p:nvPr>
            <p:ph type="ftr" sz="quarter" idx="11"/>
          </p:nvPr>
        </p:nvSpPr>
        <p:spPr>
          <a:xfrm>
            <a:off x="0" y="6400800"/>
            <a:ext cx="3059113" cy="457200"/>
          </a:xfrm>
        </p:spPr>
        <p:txBody>
          <a:bodyPr/>
          <a:lstStyle/>
          <a:p>
            <a:pPr>
              <a:defRPr/>
            </a:pPr>
            <a:r>
              <a:rPr lang="it-IT" sz="11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Ufficio Diocesano </a:t>
            </a:r>
            <a:r>
              <a:rPr lang="it-IT" sz="11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</a:t>
            </a:r>
            <a:r>
              <a:rPr lang="it-IT" sz="11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la Catechesi</a:t>
            </a:r>
            <a:endParaRPr lang="it-IT" sz="11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>
          <a:xfrm>
            <a:off x="7162800" y="6381750"/>
            <a:ext cx="1981200" cy="476250"/>
          </a:xfrm>
        </p:spPr>
        <p:txBody>
          <a:bodyPr/>
          <a:lstStyle/>
          <a:p>
            <a:fld id="{D3038BB3-B8ED-457C-8B44-E1AFBDBD76EF}" type="slidenum">
              <a:rPr lang="en-US" smtClean="0"/>
              <a:pPr/>
              <a:t>43</a:t>
            </a:fld>
            <a:endParaRPr lang="en-US"/>
          </a:p>
        </p:txBody>
      </p:sp>
      <p:sp>
        <p:nvSpPr>
          <p:cNvPr id="4" name="Rettangolo 3"/>
          <p:cNvSpPr/>
          <p:nvPr/>
        </p:nvSpPr>
        <p:spPr>
          <a:xfrm>
            <a:off x="1331640" y="1124744"/>
            <a:ext cx="7021998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2200" i="1" dirty="0" smtClean="0">
                <a:solidFill>
                  <a:srgbClr val="000099"/>
                </a:solidFill>
              </a:rPr>
              <a:t>La rivisitazione dell’IC secondo la logica del catecumenato antico comporta:</a:t>
            </a:r>
            <a:endParaRPr lang="it-IT" sz="2200" dirty="0" smtClean="0">
              <a:solidFill>
                <a:srgbClr val="000099"/>
              </a:solidFill>
            </a:endParaRPr>
          </a:p>
        </p:txBody>
      </p:sp>
      <p:sp>
        <p:nvSpPr>
          <p:cNvPr id="7" name="Rettangolo 6"/>
          <p:cNvSpPr/>
          <p:nvPr/>
        </p:nvSpPr>
        <p:spPr>
          <a:xfrm>
            <a:off x="2627784" y="2204864"/>
            <a:ext cx="5670376" cy="1785104"/>
          </a:xfrm>
          <a:prstGeom prst="rect">
            <a:avLst/>
          </a:prstGeom>
          <a:ln>
            <a:solidFill>
              <a:srgbClr val="CC3300"/>
            </a:solidFill>
          </a:ln>
        </p:spPr>
        <p:txBody>
          <a:bodyPr wrap="square">
            <a:spAutoFit/>
          </a:bodyPr>
          <a:lstStyle/>
          <a:p>
            <a:pPr marL="182563" indent="-182563" algn="just">
              <a:buFont typeface="Wingdings" pitchFamily="2" charset="2"/>
              <a:buChar char="Ø"/>
            </a:pPr>
            <a:r>
              <a:rPr lang="it-IT" sz="2200" dirty="0" smtClean="0">
                <a:solidFill>
                  <a:srgbClr val="000099"/>
                </a:solidFill>
              </a:rPr>
              <a:t>la presa in carico di una fase di “prima evangelizzazione” previa all’educazione alla fede per i fanciulli/ragazzi, per favorire in loro l’</a:t>
            </a:r>
            <a:r>
              <a:rPr lang="it-IT" sz="2200" dirty="0" err="1" smtClean="0">
                <a:solidFill>
                  <a:srgbClr val="000099"/>
                </a:solidFill>
              </a:rPr>
              <a:t>initium</a:t>
            </a:r>
            <a:r>
              <a:rPr lang="it-IT" sz="2200" dirty="0" smtClean="0">
                <a:solidFill>
                  <a:srgbClr val="000099"/>
                </a:solidFill>
              </a:rPr>
              <a:t> </a:t>
            </a:r>
            <a:r>
              <a:rPr lang="it-IT" sz="2200" dirty="0" err="1" smtClean="0">
                <a:solidFill>
                  <a:srgbClr val="000099"/>
                </a:solidFill>
              </a:rPr>
              <a:t>fidei…</a:t>
            </a:r>
            <a:r>
              <a:rPr lang="it-IT" sz="2200" dirty="0" smtClean="0">
                <a:solidFill>
                  <a:srgbClr val="000099"/>
                </a:solidFill>
              </a:rPr>
              <a:t>;</a:t>
            </a:r>
          </a:p>
        </p:txBody>
      </p:sp>
      <p:sp>
        <p:nvSpPr>
          <p:cNvPr id="9" name="Rettangolo 8"/>
          <p:cNvSpPr/>
          <p:nvPr/>
        </p:nvSpPr>
        <p:spPr>
          <a:xfrm>
            <a:off x="2699792" y="4221088"/>
            <a:ext cx="5616624" cy="1446550"/>
          </a:xfrm>
          <a:prstGeom prst="rect">
            <a:avLst/>
          </a:prstGeom>
          <a:ln>
            <a:solidFill>
              <a:srgbClr val="CC3300"/>
            </a:solidFill>
          </a:ln>
        </p:spPr>
        <p:txBody>
          <a:bodyPr wrap="square">
            <a:spAutoFit/>
          </a:bodyPr>
          <a:lstStyle/>
          <a:p>
            <a:pPr marL="182563" indent="-182563" algn="just">
              <a:buFont typeface="Wingdings" pitchFamily="2" charset="2"/>
              <a:buChar char="Ø"/>
            </a:pPr>
            <a:r>
              <a:rPr lang="it-IT" sz="2200" dirty="0" smtClean="0">
                <a:solidFill>
                  <a:srgbClr val="000099"/>
                </a:solidFill>
              </a:rPr>
              <a:t>il passaggio da uno stile verbale a una circolazione armoniosa tra le tre dimensioni del comprendere, celebrare e vivere;</a:t>
            </a:r>
          </a:p>
        </p:txBody>
      </p:sp>
      <p:sp>
        <p:nvSpPr>
          <p:cNvPr id="12" name="Freccia a destra 11"/>
          <p:cNvSpPr/>
          <p:nvPr/>
        </p:nvSpPr>
        <p:spPr bwMode="auto">
          <a:xfrm>
            <a:off x="7236296" y="6021288"/>
            <a:ext cx="978408" cy="484632"/>
          </a:xfrm>
          <a:prstGeom prst="rightArrow">
            <a:avLst/>
          </a:prstGeom>
          <a:solidFill>
            <a:srgbClr val="007A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1800" i="0" u="none" strike="noStrike" normalizeH="0" baseline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Verdana" charset="0"/>
              <a:ea typeface="ＭＳ Ｐゴシック" charset="0"/>
            </a:endParaRPr>
          </a:p>
        </p:txBody>
      </p:sp>
      <p:sp>
        <p:nvSpPr>
          <p:cNvPr id="10" name="Segnaposto piè di pagina 7"/>
          <p:cNvSpPr>
            <a:spLocks noGrp="1"/>
          </p:cNvSpPr>
          <p:nvPr>
            <p:ph type="ftr" sz="quarter" idx="11"/>
          </p:nvPr>
        </p:nvSpPr>
        <p:spPr>
          <a:xfrm>
            <a:off x="0" y="6400800"/>
            <a:ext cx="3059113" cy="457200"/>
          </a:xfrm>
        </p:spPr>
        <p:txBody>
          <a:bodyPr/>
          <a:lstStyle/>
          <a:p>
            <a:pPr>
              <a:defRPr/>
            </a:pPr>
            <a:r>
              <a:rPr lang="it-IT" sz="11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Ufficio Diocesano </a:t>
            </a:r>
            <a:r>
              <a:rPr lang="it-IT" sz="11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</a:t>
            </a:r>
            <a:r>
              <a:rPr lang="it-IT" sz="11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la Catechesi</a:t>
            </a:r>
            <a:endParaRPr lang="it-IT" sz="11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  <p:bldP spid="12" grpId="0" animBg="1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>
          <a:xfrm>
            <a:off x="7162800" y="6381750"/>
            <a:ext cx="1981200" cy="476250"/>
          </a:xfrm>
        </p:spPr>
        <p:txBody>
          <a:bodyPr/>
          <a:lstStyle/>
          <a:p>
            <a:fld id="{D3038BB3-B8ED-457C-8B44-E1AFBDBD76EF}" type="slidenum">
              <a:rPr lang="en-US" smtClean="0"/>
              <a:pPr/>
              <a:t>44</a:t>
            </a:fld>
            <a:endParaRPr lang="en-US"/>
          </a:p>
        </p:txBody>
      </p:sp>
      <p:sp>
        <p:nvSpPr>
          <p:cNvPr id="9" name="Rettangolo 8"/>
          <p:cNvSpPr/>
          <p:nvPr/>
        </p:nvSpPr>
        <p:spPr>
          <a:xfrm>
            <a:off x="2699792" y="2276872"/>
            <a:ext cx="5688632" cy="769441"/>
          </a:xfrm>
          <a:prstGeom prst="rect">
            <a:avLst/>
          </a:prstGeom>
          <a:ln>
            <a:solidFill>
              <a:srgbClr val="CC3300"/>
            </a:solidFill>
          </a:ln>
        </p:spPr>
        <p:txBody>
          <a:bodyPr wrap="square">
            <a:spAutoFit/>
          </a:bodyPr>
          <a:lstStyle/>
          <a:p>
            <a:pPr marL="182563" indent="-182563" algn="just">
              <a:buFont typeface="Wingdings" pitchFamily="2" charset="2"/>
              <a:buChar char="Ø"/>
            </a:pPr>
            <a:r>
              <a:rPr lang="it-IT" sz="2200" dirty="0" smtClean="0">
                <a:solidFill>
                  <a:srgbClr val="000099"/>
                </a:solidFill>
              </a:rPr>
              <a:t>il mettere in gioco le varie dimensioni della persona;</a:t>
            </a:r>
          </a:p>
        </p:txBody>
      </p:sp>
      <p:sp>
        <p:nvSpPr>
          <p:cNvPr id="10" name="Rettangolo 9"/>
          <p:cNvSpPr/>
          <p:nvPr/>
        </p:nvSpPr>
        <p:spPr>
          <a:xfrm>
            <a:off x="2699792" y="3645024"/>
            <a:ext cx="5616624" cy="1446550"/>
          </a:xfrm>
          <a:prstGeom prst="rect">
            <a:avLst/>
          </a:prstGeom>
          <a:ln>
            <a:solidFill>
              <a:srgbClr val="CC3300"/>
            </a:solidFill>
          </a:ln>
        </p:spPr>
        <p:txBody>
          <a:bodyPr wrap="square">
            <a:spAutoFit/>
          </a:bodyPr>
          <a:lstStyle/>
          <a:p>
            <a:pPr marL="182563" indent="-182563" algn="just">
              <a:buFont typeface="Wingdings" pitchFamily="2" charset="2"/>
              <a:buChar char="Ø"/>
            </a:pPr>
            <a:r>
              <a:rPr lang="it-IT" sz="2200" dirty="0" smtClean="0">
                <a:solidFill>
                  <a:srgbClr val="000099"/>
                </a:solidFill>
              </a:rPr>
              <a:t>la percezione dell’IC non come iniziazione ai sacramenti ma iniziazione alla vita cristiana attraverso i sacramenti.</a:t>
            </a:r>
          </a:p>
        </p:txBody>
      </p:sp>
      <p:sp>
        <p:nvSpPr>
          <p:cNvPr id="7" name="Segnaposto piè di pagina 7"/>
          <p:cNvSpPr>
            <a:spLocks noGrp="1"/>
          </p:cNvSpPr>
          <p:nvPr>
            <p:ph type="ftr" sz="quarter" idx="11"/>
          </p:nvPr>
        </p:nvSpPr>
        <p:spPr>
          <a:xfrm>
            <a:off x="0" y="6400800"/>
            <a:ext cx="3059113" cy="457200"/>
          </a:xfrm>
        </p:spPr>
        <p:txBody>
          <a:bodyPr/>
          <a:lstStyle/>
          <a:p>
            <a:pPr>
              <a:defRPr/>
            </a:pPr>
            <a:r>
              <a:rPr lang="it-IT" sz="11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Ufficio Diocesano </a:t>
            </a:r>
            <a:r>
              <a:rPr lang="it-IT" sz="11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</a:t>
            </a:r>
            <a:r>
              <a:rPr lang="it-IT" sz="11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la Catechesi</a:t>
            </a:r>
            <a:endParaRPr lang="it-IT" sz="11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>
          <a:xfrm>
            <a:off x="7162800" y="6381750"/>
            <a:ext cx="1981200" cy="476250"/>
          </a:xfrm>
        </p:spPr>
        <p:txBody>
          <a:bodyPr/>
          <a:lstStyle/>
          <a:p>
            <a:fld id="{D3038BB3-B8ED-457C-8B44-E1AFBDBD76EF}" type="slidenum">
              <a:rPr lang="en-US" smtClean="0"/>
              <a:pPr/>
              <a:t>45</a:t>
            </a:fld>
            <a:endParaRPr lang="en-US"/>
          </a:p>
        </p:txBody>
      </p:sp>
      <p:sp>
        <p:nvSpPr>
          <p:cNvPr id="5" name="Rettangolo 4"/>
          <p:cNvSpPr/>
          <p:nvPr/>
        </p:nvSpPr>
        <p:spPr>
          <a:xfrm>
            <a:off x="2627784" y="1844824"/>
            <a:ext cx="5688632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it-IT" sz="2100" dirty="0" smtClean="0">
                <a:solidFill>
                  <a:srgbClr val="C00000"/>
                </a:solidFill>
              </a:rPr>
              <a:t>La logica catecumenale inoltre richiede la promozione del “secondo annuncio” per genitori, le famiglie in genere e gli operatori pastorali.</a:t>
            </a:r>
          </a:p>
        </p:txBody>
      </p:sp>
      <p:sp>
        <p:nvSpPr>
          <p:cNvPr id="7" name="Rettangolo 6"/>
          <p:cNvSpPr/>
          <p:nvPr/>
        </p:nvSpPr>
        <p:spPr>
          <a:xfrm>
            <a:off x="2411760" y="3717032"/>
            <a:ext cx="5958408" cy="17081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it-IT" sz="2100" dirty="0" smtClean="0">
                <a:solidFill>
                  <a:srgbClr val="000099"/>
                </a:solidFill>
              </a:rPr>
              <a:t>Se a ogni “passaggio di vita” corrisponde un “passaggio di fede, allora è necessario sempre </a:t>
            </a:r>
          </a:p>
          <a:p>
            <a:pPr algn="r"/>
            <a:r>
              <a:rPr lang="it-IT" sz="2100" dirty="0" smtClean="0">
                <a:solidFill>
                  <a:srgbClr val="000099"/>
                </a:solidFill>
              </a:rPr>
              <a:t>un nuovo annuncio e una nuova</a:t>
            </a:r>
          </a:p>
          <a:p>
            <a:pPr algn="r"/>
            <a:r>
              <a:rPr lang="it-IT" sz="2100" dirty="0" smtClean="0">
                <a:solidFill>
                  <a:srgbClr val="000099"/>
                </a:solidFill>
              </a:rPr>
              <a:t> adesione a Cristo.</a:t>
            </a:r>
          </a:p>
        </p:txBody>
      </p:sp>
      <p:sp>
        <p:nvSpPr>
          <p:cNvPr id="9" name="Segnaposto piè di pagina 7"/>
          <p:cNvSpPr>
            <a:spLocks noGrp="1"/>
          </p:cNvSpPr>
          <p:nvPr>
            <p:ph type="ftr" sz="quarter" idx="11"/>
          </p:nvPr>
        </p:nvSpPr>
        <p:spPr>
          <a:xfrm>
            <a:off x="0" y="6400800"/>
            <a:ext cx="3059113" cy="457200"/>
          </a:xfrm>
        </p:spPr>
        <p:txBody>
          <a:bodyPr/>
          <a:lstStyle/>
          <a:p>
            <a:pPr>
              <a:defRPr/>
            </a:pPr>
            <a:r>
              <a:rPr lang="it-IT" sz="11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Ufficio Diocesano </a:t>
            </a:r>
            <a:r>
              <a:rPr lang="it-IT" sz="11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</a:t>
            </a:r>
            <a:r>
              <a:rPr lang="it-IT" sz="11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la Catechesi</a:t>
            </a:r>
            <a:endParaRPr lang="it-IT" sz="11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38BB3-B8ED-457C-8B44-E1AFBDBD76EF}" type="slidenum">
              <a:rPr lang="en-US" smtClean="0"/>
              <a:pPr/>
              <a:t>46</a:t>
            </a:fld>
            <a:endParaRPr lang="en-US"/>
          </a:p>
        </p:txBody>
      </p:sp>
      <p:sp>
        <p:nvSpPr>
          <p:cNvPr id="7" name="Rettangolo 6"/>
          <p:cNvSpPr/>
          <p:nvPr/>
        </p:nvSpPr>
        <p:spPr>
          <a:xfrm>
            <a:off x="2411760" y="1628800"/>
            <a:ext cx="5958408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it-IT" sz="2100" dirty="0" smtClean="0">
                <a:solidFill>
                  <a:srgbClr val="C00000"/>
                </a:solidFill>
              </a:rPr>
              <a:t>Molti genitori, familiari e operatori pastorali in genere, che frequentano la parrocchia con regolarità, in maniera sporadica o solo nei passaggi  veloci della vita  sono stati già iniziati </a:t>
            </a:r>
          </a:p>
          <a:p>
            <a:pPr algn="r"/>
            <a:r>
              <a:rPr lang="it-IT" sz="2100" dirty="0" smtClean="0">
                <a:solidFill>
                  <a:srgbClr val="C00000"/>
                </a:solidFill>
              </a:rPr>
              <a:t>alla vita di  fede</a:t>
            </a:r>
            <a:r>
              <a:rPr lang="it-IT" sz="2100" dirty="0" smtClean="0">
                <a:solidFill>
                  <a:srgbClr val="00CC00"/>
                </a:solidFill>
              </a:rPr>
              <a:t>.</a:t>
            </a:r>
          </a:p>
        </p:txBody>
      </p:sp>
      <p:sp>
        <p:nvSpPr>
          <p:cNvPr id="9" name="Rettangolo 8"/>
          <p:cNvSpPr/>
          <p:nvPr/>
        </p:nvSpPr>
        <p:spPr>
          <a:xfrm>
            <a:off x="2195736" y="4077072"/>
            <a:ext cx="6120680" cy="17081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it-IT" sz="2100" dirty="0" smtClean="0">
                <a:solidFill>
                  <a:srgbClr val="000099"/>
                </a:solidFill>
              </a:rPr>
              <a:t>Anche se non conoscono bene </a:t>
            </a:r>
          </a:p>
          <a:p>
            <a:pPr algn="r"/>
            <a:r>
              <a:rPr lang="it-IT" sz="2100" dirty="0" smtClean="0">
                <a:solidFill>
                  <a:srgbClr val="000099"/>
                </a:solidFill>
              </a:rPr>
              <a:t>il cristianesimo e la Chiesa, danno</a:t>
            </a:r>
          </a:p>
          <a:p>
            <a:pPr algn="r"/>
            <a:r>
              <a:rPr lang="it-IT" sz="2100" dirty="0" smtClean="0">
                <a:solidFill>
                  <a:srgbClr val="000099"/>
                </a:solidFill>
              </a:rPr>
              <a:t> la fede per scontata oppure ne hanno una rappresentazione parziale, </a:t>
            </a:r>
          </a:p>
          <a:p>
            <a:pPr algn="r"/>
            <a:r>
              <a:rPr lang="it-IT" sz="2100" dirty="0" smtClean="0">
                <a:solidFill>
                  <a:srgbClr val="000099"/>
                </a:solidFill>
              </a:rPr>
              <a:t>confusa e distorta. </a:t>
            </a:r>
          </a:p>
        </p:txBody>
      </p:sp>
      <p:sp>
        <p:nvSpPr>
          <p:cNvPr id="10" name="Segnaposto piè di pagina 7"/>
          <p:cNvSpPr>
            <a:spLocks noGrp="1"/>
          </p:cNvSpPr>
          <p:nvPr>
            <p:ph type="ftr" sz="quarter" idx="11"/>
          </p:nvPr>
        </p:nvSpPr>
        <p:spPr>
          <a:xfrm>
            <a:off x="0" y="6400800"/>
            <a:ext cx="3059113" cy="457200"/>
          </a:xfrm>
        </p:spPr>
        <p:txBody>
          <a:bodyPr/>
          <a:lstStyle/>
          <a:p>
            <a:pPr>
              <a:defRPr/>
            </a:pPr>
            <a:r>
              <a:rPr lang="it-IT" sz="11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Ufficio Diocesano </a:t>
            </a:r>
            <a:r>
              <a:rPr lang="it-IT" sz="11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</a:t>
            </a:r>
            <a:r>
              <a:rPr lang="it-IT" sz="11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la Catechesi</a:t>
            </a:r>
            <a:endParaRPr lang="it-IT" sz="11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38BB3-B8ED-457C-8B44-E1AFBDBD76EF}" type="slidenum">
              <a:rPr lang="en-US" smtClean="0"/>
              <a:pPr/>
              <a:t>47</a:t>
            </a:fld>
            <a:endParaRPr lang="en-US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>
          <a:xfrm>
            <a:off x="0" y="6400800"/>
            <a:ext cx="3059832" cy="457200"/>
          </a:xfrm>
        </p:spPr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4" name="Rettangolo 3"/>
          <p:cNvSpPr/>
          <p:nvPr/>
        </p:nvSpPr>
        <p:spPr>
          <a:xfrm>
            <a:off x="1691680" y="1268760"/>
            <a:ext cx="6552728" cy="10618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2100" dirty="0" smtClean="0">
                <a:solidFill>
                  <a:srgbClr val="000099"/>
                </a:solidFill>
              </a:rPr>
              <a:t>Per loro è opportuno parlare di “</a:t>
            </a:r>
            <a:r>
              <a:rPr lang="it-IT" sz="2100" dirty="0" smtClean="0">
                <a:solidFill>
                  <a:srgbClr val="C00000"/>
                </a:solidFill>
              </a:rPr>
              <a:t>secondo annuncio”</a:t>
            </a:r>
            <a:r>
              <a:rPr lang="it-IT" sz="2100" dirty="0" smtClean="0">
                <a:solidFill>
                  <a:srgbClr val="000099"/>
                </a:solidFill>
              </a:rPr>
              <a:t> e non di primo annuncio in quanto non sono </a:t>
            </a:r>
            <a:r>
              <a:rPr lang="it-IT" sz="2100" i="1" dirty="0" smtClean="0">
                <a:solidFill>
                  <a:srgbClr val="000099"/>
                </a:solidFill>
              </a:rPr>
              <a:t>tabula rasa</a:t>
            </a:r>
          </a:p>
        </p:txBody>
      </p:sp>
      <p:sp>
        <p:nvSpPr>
          <p:cNvPr id="5" name="Rettangolo 4"/>
          <p:cNvSpPr/>
          <p:nvPr/>
        </p:nvSpPr>
        <p:spPr>
          <a:xfrm>
            <a:off x="2555776" y="2780928"/>
            <a:ext cx="6048672" cy="33701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2100" dirty="0" smtClean="0">
                <a:solidFill>
                  <a:srgbClr val="000099"/>
                </a:solidFill>
              </a:rPr>
              <a:t>I percorsi a “ispirazione catecumenale” intendono offrire ai genitori, […] delle proposte che tentano di riavviare la loro fede, consapevoli che hanno </a:t>
            </a:r>
          </a:p>
          <a:p>
            <a:r>
              <a:rPr lang="it-IT" sz="2100" dirty="0" smtClean="0">
                <a:solidFill>
                  <a:srgbClr val="000099"/>
                </a:solidFill>
              </a:rPr>
              <a:t>un loro vissuto che va:</a:t>
            </a:r>
          </a:p>
          <a:p>
            <a:endParaRPr lang="it-IT" sz="800" dirty="0" smtClean="0">
              <a:solidFill>
                <a:srgbClr val="000099"/>
              </a:solidFill>
            </a:endParaRPr>
          </a:p>
          <a:p>
            <a:pPr>
              <a:buFont typeface="Wingdings" pitchFamily="2" charset="2"/>
              <a:buChar char="§"/>
            </a:pPr>
            <a:r>
              <a:rPr lang="it-IT" sz="2100" dirty="0" smtClean="0">
                <a:solidFill>
                  <a:srgbClr val="000099"/>
                </a:solidFill>
              </a:rPr>
              <a:t>considerato,</a:t>
            </a:r>
          </a:p>
          <a:p>
            <a:r>
              <a:rPr lang="it-IT" sz="800" dirty="0" smtClean="0">
                <a:solidFill>
                  <a:srgbClr val="000099"/>
                </a:solidFill>
              </a:rPr>
              <a:t> </a:t>
            </a:r>
          </a:p>
          <a:p>
            <a:pPr>
              <a:buFont typeface="Wingdings" pitchFamily="2" charset="2"/>
              <a:buChar char="§"/>
            </a:pPr>
            <a:r>
              <a:rPr lang="it-IT" sz="2100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lasciato esprimere </a:t>
            </a:r>
          </a:p>
          <a:p>
            <a:pPr>
              <a:buFont typeface="Wingdings" pitchFamily="2" charset="2"/>
              <a:buChar char="§"/>
            </a:pPr>
            <a:endParaRPr lang="it-IT" sz="800" dirty="0" smtClean="0">
              <a:solidFill>
                <a:srgbClr val="0000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Font typeface="Wingdings" pitchFamily="2" charset="2"/>
              <a:buChar char="§"/>
            </a:pPr>
            <a:r>
              <a:rPr lang="it-IT" sz="2100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 rielaborato</a:t>
            </a:r>
          </a:p>
        </p:txBody>
      </p:sp>
      <p:sp>
        <p:nvSpPr>
          <p:cNvPr id="7" name="Segnaposto piè di pagina 7"/>
          <p:cNvSpPr txBox="1">
            <a:spLocks/>
          </p:cNvSpPr>
          <p:nvPr/>
        </p:nvSpPr>
        <p:spPr bwMode="auto">
          <a:xfrm>
            <a:off x="0" y="6400800"/>
            <a:ext cx="320384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1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Verdana" charset="0"/>
                <a:ea typeface="ＭＳ Ｐゴシック" charset="0"/>
                <a:cs typeface="+mn-cs"/>
              </a:rPr>
              <a:t>Ufficio Diocesano pe la Catechesi</a:t>
            </a:r>
            <a:endParaRPr kumimoji="0" lang="it-IT" sz="11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Verdana" charset="0"/>
              <a:ea typeface="ＭＳ Ｐゴシック" charset="0"/>
              <a:cs typeface="+mn-cs"/>
            </a:endParaRP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>
          <a:xfrm>
            <a:off x="7162800" y="6381750"/>
            <a:ext cx="1981200" cy="476250"/>
          </a:xfrm>
        </p:spPr>
        <p:txBody>
          <a:bodyPr/>
          <a:lstStyle/>
          <a:p>
            <a:fld id="{D3038BB3-B8ED-457C-8B44-E1AFBDBD76EF}" type="slidenum">
              <a:rPr lang="en-US" smtClean="0"/>
              <a:pPr/>
              <a:t>48</a:t>
            </a:fld>
            <a:endParaRPr lang="en-US"/>
          </a:p>
        </p:txBody>
      </p:sp>
      <p:sp>
        <p:nvSpPr>
          <p:cNvPr id="4" name="Rettangolo 3"/>
          <p:cNvSpPr/>
          <p:nvPr/>
        </p:nvSpPr>
        <p:spPr>
          <a:xfrm>
            <a:off x="2915816" y="1988840"/>
            <a:ext cx="5544616" cy="32932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2200" dirty="0" smtClean="0">
                <a:solidFill>
                  <a:srgbClr val="000099"/>
                </a:solidFill>
              </a:rPr>
              <a:t>La stessa sensibilità missionaria (IG n. 59) muove ad avviare o consolidare percorsi di pastorale</a:t>
            </a:r>
          </a:p>
          <a:p>
            <a:r>
              <a:rPr lang="it-IT" sz="800" dirty="0" smtClean="0">
                <a:solidFill>
                  <a:srgbClr val="000099"/>
                </a:solidFill>
              </a:rPr>
              <a:t> </a:t>
            </a:r>
          </a:p>
          <a:p>
            <a:pPr>
              <a:buFont typeface="Wingdings" pitchFamily="2" charset="2"/>
              <a:buChar char="§"/>
            </a:pPr>
            <a:r>
              <a:rPr lang="it-IT" sz="2200" dirty="0" smtClean="0">
                <a:solidFill>
                  <a:srgbClr val="000099"/>
                </a:solidFill>
              </a:rPr>
              <a:t>  per fidanzati, </a:t>
            </a:r>
          </a:p>
          <a:p>
            <a:pPr>
              <a:buFont typeface="Wingdings" pitchFamily="2" charset="2"/>
              <a:buChar char="§"/>
            </a:pPr>
            <a:endParaRPr lang="it-IT" sz="800" dirty="0" smtClean="0">
              <a:solidFill>
                <a:srgbClr val="000099"/>
              </a:solidFill>
            </a:endParaRPr>
          </a:p>
          <a:p>
            <a:pPr>
              <a:buFont typeface="Wingdings" pitchFamily="2" charset="2"/>
              <a:buChar char="§"/>
            </a:pPr>
            <a:r>
              <a:rPr lang="it-IT" sz="2200" dirty="0" smtClean="0">
                <a:solidFill>
                  <a:srgbClr val="000099"/>
                </a:solidFill>
              </a:rPr>
              <a:t>  </a:t>
            </a:r>
            <a:r>
              <a:rPr lang="it-IT" sz="2200" dirty="0" err="1" smtClean="0">
                <a:solidFill>
                  <a:srgbClr val="000099"/>
                </a:solidFill>
              </a:rPr>
              <a:t>pre</a:t>
            </a:r>
            <a:r>
              <a:rPr lang="it-IT" sz="2200" dirty="0" smtClean="0">
                <a:solidFill>
                  <a:srgbClr val="000099"/>
                </a:solidFill>
              </a:rPr>
              <a:t> e post battesimale, </a:t>
            </a:r>
          </a:p>
          <a:p>
            <a:pPr>
              <a:buFont typeface="Wingdings" pitchFamily="2" charset="2"/>
              <a:buChar char="§"/>
            </a:pPr>
            <a:endParaRPr lang="it-IT" sz="800" dirty="0" smtClean="0">
              <a:solidFill>
                <a:srgbClr val="000099"/>
              </a:solidFill>
            </a:endParaRPr>
          </a:p>
          <a:p>
            <a:pPr>
              <a:buFont typeface="Wingdings" pitchFamily="2" charset="2"/>
              <a:buChar char="§"/>
            </a:pPr>
            <a:r>
              <a:rPr lang="it-IT" sz="2200" dirty="0" smtClean="0">
                <a:solidFill>
                  <a:srgbClr val="000099"/>
                </a:solidFill>
              </a:rPr>
              <a:t>  e da zero a sei anni,</a:t>
            </a:r>
          </a:p>
          <a:p>
            <a:pPr>
              <a:buFont typeface="Wingdings" pitchFamily="2" charset="2"/>
              <a:buChar char="§"/>
            </a:pPr>
            <a:endParaRPr lang="it-IT" sz="800" dirty="0" smtClean="0">
              <a:solidFill>
                <a:srgbClr val="000099"/>
              </a:solidFill>
            </a:endParaRPr>
          </a:p>
          <a:p>
            <a:r>
              <a:rPr lang="it-IT" sz="2200" dirty="0" smtClean="0">
                <a:solidFill>
                  <a:srgbClr val="000099"/>
                </a:solidFill>
              </a:rPr>
              <a:t>paralleli o parte integrante di quelli di completamento dell’IC.</a:t>
            </a:r>
            <a:endParaRPr lang="it-IT" sz="2200" i="1" dirty="0" smtClean="0">
              <a:solidFill>
                <a:srgbClr val="000099"/>
              </a:solidFill>
            </a:endParaRPr>
          </a:p>
        </p:txBody>
      </p:sp>
      <p:sp>
        <p:nvSpPr>
          <p:cNvPr id="5" name="Rettangolo 4"/>
          <p:cNvSpPr/>
          <p:nvPr/>
        </p:nvSpPr>
        <p:spPr>
          <a:xfrm>
            <a:off x="1428728" y="1214422"/>
            <a:ext cx="6768752" cy="461665"/>
          </a:xfrm>
          <a:prstGeom prst="rect">
            <a:avLst/>
          </a:prstGeom>
          <a:ln>
            <a:solidFill>
              <a:schemeClr val="accent6"/>
            </a:solidFill>
          </a:ln>
        </p:spPr>
        <p:txBody>
          <a:bodyPr wrap="square">
            <a:spAutoFit/>
          </a:bodyPr>
          <a:lstStyle/>
          <a:p>
            <a:r>
              <a:rPr lang="it-IT" sz="2400" dirty="0" smtClean="0">
                <a:solidFill>
                  <a:srgbClr val="000099"/>
                </a:solidFill>
              </a:rPr>
              <a:t>Proposte pastorali </a:t>
            </a:r>
            <a:endParaRPr lang="it-IT" sz="2400" dirty="0"/>
          </a:p>
        </p:txBody>
      </p:sp>
      <p:sp>
        <p:nvSpPr>
          <p:cNvPr id="7" name="Segnaposto piè di pagina 7"/>
          <p:cNvSpPr>
            <a:spLocks noGrp="1"/>
          </p:cNvSpPr>
          <p:nvPr>
            <p:ph type="ftr" sz="quarter" idx="11"/>
          </p:nvPr>
        </p:nvSpPr>
        <p:spPr>
          <a:xfrm>
            <a:off x="0" y="6400800"/>
            <a:ext cx="3059113" cy="457200"/>
          </a:xfrm>
        </p:spPr>
        <p:txBody>
          <a:bodyPr/>
          <a:lstStyle/>
          <a:p>
            <a:pPr>
              <a:defRPr/>
            </a:pPr>
            <a:r>
              <a:rPr lang="it-IT" sz="11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Ufficio Diocesano </a:t>
            </a:r>
            <a:r>
              <a:rPr lang="it-IT" sz="11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</a:t>
            </a:r>
            <a:r>
              <a:rPr lang="it-IT" sz="11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la Catechesi</a:t>
            </a:r>
            <a:endParaRPr lang="it-IT" sz="11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38BB3-B8ED-457C-8B44-E1AFBDBD76EF}" type="slidenum">
              <a:rPr lang="en-US" smtClean="0"/>
              <a:pPr/>
              <a:t>49</a:t>
            </a:fld>
            <a:endParaRPr lang="en-US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>
          <a:xfrm>
            <a:off x="0" y="6400800"/>
            <a:ext cx="3059832" cy="457200"/>
          </a:xfrm>
        </p:spPr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5" name="Rettangolo 4"/>
          <p:cNvSpPr/>
          <p:nvPr/>
        </p:nvSpPr>
        <p:spPr>
          <a:xfrm>
            <a:off x="2857488" y="4714884"/>
            <a:ext cx="5688632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2200" dirty="0" smtClean="0">
                <a:solidFill>
                  <a:srgbClr val="000099"/>
                </a:solidFill>
              </a:rPr>
              <a:t>e di legare la famiglia alla comunità ecclesiale (e viceversa)</a:t>
            </a:r>
            <a:endParaRPr lang="it-IT" sz="2200" i="1" dirty="0" smtClean="0">
              <a:solidFill>
                <a:srgbClr val="000099"/>
              </a:solidFill>
            </a:endParaRPr>
          </a:p>
        </p:txBody>
      </p:sp>
      <p:sp>
        <p:nvSpPr>
          <p:cNvPr id="7" name="Rettangolo 6"/>
          <p:cNvSpPr/>
          <p:nvPr/>
        </p:nvSpPr>
        <p:spPr>
          <a:xfrm>
            <a:off x="3214678" y="1500174"/>
            <a:ext cx="4572000" cy="110799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it-IT" sz="2200" dirty="0" smtClean="0">
                <a:solidFill>
                  <a:srgbClr val="000099"/>
                </a:solidFill>
              </a:rPr>
              <a:t>La pastorale </a:t>
            </a:r>
          </a:p>
          <a:p>
            <a:r>
              <a:rPr lang="it-IT" sz="2200" dirty="0" err="1" smtClean="0">
                <a:solidFill>
                  <a:srgbClr val="000099"/>
                </a:solidFill>
              </a:rPr>
              <a:t>pre</a:t>
            </a:r>
            <a:r>
              <a:rPr lang="it-IT" sz="2200" dirty="0" smtClean="0">
                <a:solidFill>
                  <a:srgbClr val="000099"/>
                </a:solidFill>
              </a:rPr>
              <a:t> e post battesimale tenta di colmare il vuoto </a:t>
            </a:r>
          </a:p>
        </p:txBody>
      </p:sp>
      <p:sp>
        <p:nvSpPr>
          <p:cNvPr id="9" name="Rettangolo 8"/>
          <p:cNvSpPr/>
          <p:nvPr/>
        </p:nvSpPr>
        <p:spPr>
          <a:xfrm>
            <a:off x="3214678" y="3000372"/>
            <a:ext cx="4572000" cy="110799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it-IT" sz="2200" dirty="0" smtClean="0">
                <a:solidFill>
                  <a:srgbClr val="000099"/>
                </a:solidFill>
              </a:rPr>
              <a:t>tra</a:t>
            </a:r>
          </a:p>
          <a:p>
            <a:r>
              <a:rPr lang="it-IT" sz="2200" dirty="0" smtClean="0">
                <a:solidFill>
                  <a:srgbClr val="000099"/>
                </a:solidFill>
              </a:rPr>
              <a:t> celebrazione del battesimo e l’inizio tradizionale dell’IC</a:t>
            </a:r>
          </a:p>
        </p:txBody>
      </p:sp>
      <p:sp>
        <p:nvSpPr>
          <p:cNvPr id="10" name="Segnaposto piè di pagina 7"/>
          <p:cNvSpPr txBox="1">
            <a:spLocks/>
          </p:cNvSpPr>
          <p:nvPr/>
        </p:nvSpPr>
        <p:spPr bwMode="auto">
          <a:xfrm>
            <a:off x="0" y="6400800"/>
            <a:ext cx="320384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1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Verdana" charset="0"/>
                <a:ea typeface="ＭＳ Ｐゴシック" charset="0"/>
                <a:cs typeface="+mn-cs"/>
              </a:rPr>
              <a:t>Ufficio Diocesano pe la Catechesi</a:t>
            </a:r>
            <a:endParaRPr kumimoji="0" lang="it-IT" sz="11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Verdana" charset="0"/>
              <a:ea typeface="ＭＳ Ｐゴシック" charset="0"/>
              <a:cs typeface="+mn-cs"/>
            </a:endParaRP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74C539-0CFE-49C2-8ABA-44750F395924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4" name="Rectangle 7"/>
          <p:cNvSpPr>
            <a:spLocks noChangeArrowheads="1"/>
          </p:cNvSpPr>
          <p:nvPr/>
        </p:nvSpPr>
        <p:spPr bwMode="auto">
          <a:xfrm>
            <a:off x="1979712" y="1196752"/>
            <a:ext cx="6336704" cy="2088232"/>
          </a:xfrm>
          <a:prstGeom prst="rect">
            <a:avLst/>
          </a:prstGeom>
          <a:noFill/>
          <a:ln>
            <a:solidFill>
              <a:schemeClr val="accent6"/>
            </a:solidFill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algn="r"/>
            <a:r>
              <a:rPr lang="it-IT" sz="2400" dirty="0" smtClean="0">
                <a:solidFill>
                  <a:srgbClr val="000099"/>
                </a:solidFill>
                <a:latin typeface="Calibri" pitchFamily="34" charset="0"/>
              </a:rPr>
              <a:t>è teologico, quello cioè di mostrare, anche se solo in modo emblematico, come una riflessione sull’annuncio e la catechesi nel più ampio orizzonte dell’evangelizzazione non possa in alcun modo allontanarsi dalla Scrittura..</a:t>
            </a:r>
            <a:endParaRPr lang="it-IT" sz="2400" dirty="0">
              <a:solidFill>
                <a:srgbClr val="000099"/>
              </a:solidFill>
              <a:latin typeface="Calibri" pitchFamily="34" charset="0"/>
            </a:endParaRPr>
          </a:p>
        </p:txBody>
      </p:sp>
      <p:sp>
        <p:nvSpPr>
          <p:cNvPr id="5" name="Rectangle 7"/>
          <p:cNvSpPr>
            <a:spLocks noChangeArrowheads="1"/>
          </p:cNvSpPr>
          <p:nvPr/>
        </p:nvSpPr>
        <p:spPr bwMode="auto">
          <a:xfrm>
            <a:off x="3275856" y="3573016"/>
            <a:ext cx="5112568" cy="2376264"/>
          </a:xfrm>
          <a:prstGeom prst="rect">
            <a:avLst/>
          </a:prstGeom>
          <a:noFill/>
          <a:ln>
            <a:solidFill>
              <a:schemeClr val="accent6"/>
            </a:solidFill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algn="r"/>
            <a:r>
              <a:rPr lang="it-IT" sz="2400" dirty="0" smtClean="0">
                <a:solidFill>
                  <a:srgbClr val="000099"/>
                </a:solidFill>
                <a:latin typeface="Calibri" pitchFamily="34" charset="0"/>
              </a:rPr>
              <a:t> è ecclesiale: attraverso la citazione della Prima lettera ai Tessalonicesi si mostra come veramente l’evangelizzazione è strettamente connessa con l’identità della Chiesa, </a:t>
            </a:r>
          </a:p>
          <a:p>
            <a:pPr algn="r"/>
            <a:r>
              <a:rPr lang="it-IT" sz="2400" dirty="0" smtClean="0">
                <a:solidFill>
                  <a:srgbClr val="000099"/>
                </a:solidFill>
                <a:latin typeface="Calibri" pitchFamily="34" charset="0"/>
              </a:rPr>
              <a:t>la sua natura più intima.</a:t>
            </a:r>
            <a:endParaRPr lang="it-IT" sz="2400" dirty="0">
              <a:solidFill>
                <a:srgbClr val="000099"/>
              </a:solidFill>
              <a:latin typeface="Calibri" pitchFamily="34" charset="0"/>
            </a:endParaRPr>
          </a:p>
        </p:txBody>
      </p:sp>
      <p:sp>
        <p:nvSpPr>
          <p:cNvPr id="6" name="Rettangolo 5"/>
          <p:cNvSpPr/>
          <p:nvPr/>
        </p:nvSpPr>
        <p:spPr>
          <a:xfrm>
            <a:off x="1043608" y="1844824"/>
            <a:ext cx="1116011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4800" dirty="0" smtClean="0">
                <a:solidFill>
                  <a:srgbClr val="000099"/>
                </a:solidFill>
                <a:latin typeface="Calibri" pitchFamily="34" charset="0"/>
              </a:rPr>
              <a:t>1°</a:t>
            </a:r>
            <a:endParaRPr lang="it-IT" sz="4800" dirty="0"/>
          </a:p>
        </p:txBody>
      </p:sp>
      <p:sp>
        <p:nvSpPr>
          <p:cNvPr id="9" name="Rettangolo 8"/>
          <p:cNvSpPr/>
          <p:nvPr/>
        </p:nvSpPr>
        <p:spPr>
          <a:xfrm>
            <a:off x="2483768" y="4221088"/>
            <a:ext cx="117347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4800" dirty="0" smtClean="0">
                <a:solidFill>
                  <a:srgbClr val="000099"/>
                </a:solidFill>
                <a:latin typeface="Calibri" pitchFamily="34" charset="0"/>
              </a:rPr>
              <a:t>2°</a:t>
            </a:r>
            <a:endParaRPr lang="it-IT" sz="4800" dirty="0"/>
          </a:p>
        </p:txBody>
      </p:sp>
      <p:sp>
        <p:nvSpPr>
          <p:cNvPr id="10" name="Segnaposto piè di pagina 7"/>
          <p:cNvSpPr>
            <a:spLocks noGrp="1"/>
          </p:cNvSpPr>
          <p:nvPr>
            <p:ph type="ftr" sz="quarter" idx="11"/>
          </p:nvPr>
        </p:nvSpPr>
        <p:spPr>
          <a:xfrm>
            <a:off x="0" y="6400800"/>
            <a:ext cx="3203575" cy="457200"/>
          </a:xfrm>
        </p:spPr>
        <p:txBody>
          <a:bodyPr/>
          <a:lstStyle/>
          <a:p>
            <a:pPr>
              <a:defRPr/>
            </a:pPr>
            <a:r>
              <a:rPr lang="it-IT" sz="11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Ufficio Diocesano </a:t>
            </a:r>
            <a:r>
              <a:rPr lang="it-IT" sz="11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</a:t>
            </a:r>
            <a:r>
              <a:rPr lang="it-IT" sz="11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la Catechesi</a:t>
            </a:r>
            <a:endParaRPr lang="it-IT" sz="11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/>
      <p:bldP spid="9" grpId="0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>
          <a:xfrm>
            <a:off x="7162800" y="6381750"/>
            <a:ext cx="1981200" cy="476250"/>
          </a:xfrm>
        </p:spPr>
        <p:txBody>
          <a:bodyPr/>
          <a:lstStyle/>
          <a:p>
            <a:fld id="{D3038BB3-B8ED-457C-8B44-E1AFBDBD76EF}" type="slidenum">
              <a:rPr lang="en-US" smtClean="0"/>
              <a:pPr/>
              <a:t>50</a:t>
            </a:fld>
            <a:endParaRPr lang="en-US"/>
          </a:p>
        </p:txBody>
      </p:sp>
      <p:sp>
        <p:nvSpPr>
          <p:cNvPr id="4" name="Rettangolo 3"/>
          <p:cNvSpPr/>
          <p:nvPr/>
        </p:nvSpPr>
        <p:spPr>
          <a:xfrm>
            <a:off x="1500166" y="1571612"/>
            <a:ext cx="6768752" cy="10618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it-IT" sz="2100" dirty="0" smtClean="0">
                <a:solidFill>
                  <a:srgbClr val="000099"/>
                </a:solidFill>
              </a:rPr>
              <a:t>Attraverso momenti comunitari in ordine alla celebrazione, alla pastorale delle giovani famiglie e dei loro figli piccoli.  </a:t>
            </a:r>
            <a:endParaRPr lang="it-IT" sz="2100" dirty="0"/>
          </a:p>
        </p:txBody>
      </p:sp>
      <p:sp>
        <p:nvSpPr>
          <p:cNvPr id="5" name="Rettangolo 4"/>
          <p:cNvSpPr/>
          <p:nvPr/>
        </p:nvSpPr>
        <p:spPr>
          <a:xfrm>
            <a:off x="2714612" y="3071810"/>
            <a:ext cx="5616624" cy="17081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it-IT" sz="2100" dirty="0" smtClean="0">
                <a:solidFill>
                  <a:srgbClr val="C00000"/>
                </a:solidFill>
              </a:rPr>
              <a:t>Accompagnare queste giovani coppie al risveglio della loro fede, alla riscoperta del sacramento del matrimonio e della loro appartenenza alla chiesa; </a:t>
            </a:r>
          </a:p>
        </p:txBody>
      </p:sp>
      <p:sp>
        <p:nvSpPr>
          <p:cNvPr id="7" name="Rettangolo 6"/>
          <p:cNvSpPr/>
          <p:nvPr/>
        </p:nvSpPr>
        <p:spPr>
          <a:xfrm>
            <a:off x="4071934" y="5214950"/>
            <a:ext cx="4357686" cy="1015663"/>
          </a:xfrm>
          <a:prstGeom prst="rect">
            <a:avLst/>
          </a:prstGeom>
          <a:ln>
            <a:solidFill>
              <a:srgbClr val="000099"/>
            </a:solidFill>
          </a:ln>
        </p:spPr>
        <p:txBody>
          <a:bodyPr wrap="square">
            <a:spAutoFit/>
          </a:bodyPr>
          <a:lstStyle/>
          <a:p>
            <a:r>
              <a:rPr lang="it-IT" sz="2000" dirty="0" smtClean="0">
                <a:ln w="18000">
                  <a:solidFill>
                    <a:srgbClr val="000099"/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“</a:t>
            </a:r>
            <a:r>
              <a:rPr lang="it-IT" sz="2000" dirty="0" err="1" smtClean="0">
                <a:ln w="18000">
                  <a:solidFill>
                    <a:srgbClr val="000099"/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rimotivare</a:t>
            </a:r>
            <a:r>
              <a:rPr lang="it-IT" sz="2000" dirty="0" smtClean="0">
                <a:ln w="18000">
                  <a:solidFill>
                    <a:srgbClr val="000099"/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il loro ruolo educativo </a:t>
            </a:r>
          </a:p>
          <a:p>
            <a:r>
              <a:rPr lang="it-IT" sz="2000" dirty="0" smtClean="0">
                <a:ln w="18000">
                  <a:solidFill>
                    <a:srgbClr val="000099"/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in ordine alla </a:t>
            </a:r>
            <a:r>
              <a:rPr lang="it-IT" sz="2000" dirty="0" err="1" smtClean="0">
                <a:ln w="18000">
                  <a:solidFill>
                    <a:srgbClr val="000099"/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fede…</a:t>
            </a:r>
            <a:r>
              <a:rPr lang="it-IT" sz="2000" dirty="0" smtClean="0">
                <a:ln w="18000">
                  <a:solidFill>
                    <a:srgbClr val="000099"/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”</a:t>
            </a:r>
            <a:endParaRPr lang="it-IT" sz="2000" dirty="0">
              <a:ln w="18000">
                <a:solidFill>
                  <a:srgbClr val="000099"/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9" name="Segnaposto piè di pagina 7"/>
          <p:cNvSpPr>
            <a:spLocks noGrp="1"/>
          </p:cNvSpPr>
          <p:nvPr>
            <p:ph type="ftr" sz="quarter" idx="11"/>
          </p:nvPr>
        </p:nvSpPr>
        <p:spPr>
          <a:xfrm>
            <a:off x="0" y="6400800"/>
            <a:ext cx="3059113" cy="457200"/>
          </a:xfrm>
        </p:spPr>
        <p:txBody>
          <a:bodyPr/>
          <a:lstStyle/>
          <a:p>
            <a:pPr>
              <a:defRPr/>
            </a:pPr>
            <a:r>
              <a:rPr lang="it-IT" sz="11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Ufficio Diocesano </a:t>
            </a:r>
            <a:r>
              <a:rPr lang="it-IT" sz="11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</a:t>
            </a:r>
            <a:r>
              <a:rPr lang="it-IT" sz="11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la Catechesi</a:t>
            </a:r>
            <a:endParaRPr lang="it-IT" sz="11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38BB3-B8ED-457C-8B44-E1AFBDBD76EF}" type="slidenum">
              <a:rPr lang="en-US" smtClean="0"/>
              <a:pPr/>
              <a:t>51</a:t>
            </a:fld>
            <a:endParaRPr lang="en-US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>
          <a:xfrm>
            <a:off x="0" y="6400800"/>
            <a:ext cx="3059832" cy="457200"/>
          </a:xfrm>
        </p:spPr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4" name="Rettangolo 3"/>
          <p:cNvSpPr/>
          <p:nvPr/>
        </p:nvSpPr>
        <p:spPr>
          <a:xfrm>
            <a:off x="2285984" y="2357430"/>
            <a:ext cx="6033282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2200" dirty="0" smtClean="0">
                <a:solidFill>
                  <a:srgbClr val="000099"/>
                </a:solidFill>
              </a:rPr>
              <a:t>I vescovi ritengono essenziale il coinvolgimento delle famiglie nell’IC dei figli per un duplice motivo:</a:t>
            </a:r>
          </a:p>
          <a:p>
            <a:endParaRPr lang="it-IT" sz="2200" dirty="0" smtClean="0">
              <a:solidFill>
                <a:srgbClr val="000099"/>
              </a:solidFill>
            </a:endParaRPr>
          </a:p>
          <a:p>
            <a:pPr marL="342900" indent="-342900">
              <a:buFont typeface="+mj-lt"/>
              <a:buAutoNum type="arabicPeriod"/>
            </a:pPr>
            <a:r>
              <a:rPr lang="it-IT" sz="2200" dirty="0" smtClean="0">
                <a:solidFill>
                  <a:srgbClr val="000099"/>
                </a:solidFill>
              </a:rPr>
              <a:t>La loro responsabilità nella loro trasmissione della fede ai figli</a:t>
            </a:r>
          </a:p>
          <a:p>
            <a:pPr marL="342900" indent="-342900">
              <a:buFont typeface="+mj-lt"/>
              <a:buAutoNum type="arabicPeriod"/>
            </a:pPr>
            <a:endParaRPr lang="it-IT" sz="2200" dirty="0" smtClean="0">
              <a:solidFill>
                <a:srgbClr val="000099"/>
              </a:solidFill>
            </a:endParaRPr>
          </a:p>
          <a:p>
            <a:pPr marL="342900" indent="-342900">
              <a:buFont typeface="+mj-lt"/>
              <a:buAutoNum type="arabicPeriod"/>
            </a:pPr>
            <a:r>
              <a:rPr lang="it-IT" sz="2200" dirty="0" smtClean="0">
                <a:solidFill>
                  <a:srgbClr val="000099"/>
                </a:solidFill>
              </a:rPr>
              <a:t>L’opportunità offerta dalla comunità per essere re-iniziati alla </a:t>
            </a:r>
            <a:r>
              <a:rPr lang="it-IT" sz="2200" dirty="0" err="1" smtClean="0">
                <a:solidFill>
                  <a:srgbClr val="000099"/>
                </a:solidFill>
              </a:rPr>
              <a:t>fede…</a:t>
            </a:r>
            <a:endParaRPr lang="it-IT" sz="2200" dirty="0">
              <a:solidFill>
                <a:srgbClr val="000099"/>
              </a:solidFill>
            </a:endParaRPr>
          </a:p>
        </p:txBody>
      </p:sp>
      <p:pic>
        <p:nvPicPr>
          <p:cNvPr id="5" name="Immagine 4" descr="images94GIYRG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86446" y="928670"/>
            <a:ext cx="2179320" cy="1341120"/>
          </a:xfrm>
          <a:prstGeom prst="rect">
            <a:avLst/>
          </a:prstGeom>
          <a:effectLst>
            <a:softEdge rad="63500"/>
          </a:effectLst>
        </p:spPr>
      </p:pic>
      <p:sp>
        <p:nvSpPr>
          <p:cNvPr id="7" name="Segnaposto piè di pagina 7"/>
          <p:cNvSpPr txBox="1">
            <a:spLocks/>
          </p:cNvSpPr>
          <p:nvPr/>
        </p:nvSpPr>
        <p:spPr bwMode="auto">
          <a:xfrm>
            <a:off x="0" y="6400800"/>
            <a:ext cx="320384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1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Verdana" charset="0"/>
                <a:ea typeface="ＭＳ Ｐゴシック" charset="0"/>
                <a:cs typeface="+mn-cs"/>
              </a:rPr>
              <a:t>Ufficio Diocesano pe la Catechesi</a:t>
            </a:r>
            <a:endParaRPr kumimoji="0" lang="it-IT" sz="11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Verdana" charset="0"/>
              <a:ea typeface="ＭＳ Ｐゴシック" charset="0"/>
              <a:cs typeface="+mn-cs"/>
            </a:endParaRP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38BB3-B8ED-457C-8B44-E1AFBDBD76EF}" type="slidenum">
              <a:rPr lang="en-US" smtClean="0"/>
              <a:pPr/>
              <a:t>52</a:t>
            </a:fld>
            <a:endParaRPr lang="en-US"/>
          </a:p>
        </p:txBody>
      </p:sp>
      <p:sp>
        <p:nvSpPr>
          <p:cNvPr id="4" name="Rettangolo 3"/>
          <p:cNvSpPr/>
          <p:nvPr/>
        </p:nvSpPr>
        <p:spPr>
          <a:xfrm>
            <a:off x="1835696" y="1124744"/>
            <a:ext cx="6480720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2200" dirty="0" smtClean="0">
                <a:solidFill>
                  <a:srgbClr val="000099"/>
                </a:solidFill>
              </a:rPr>
              <a:t>Gli Orientamenti (IG 54) chiedono alle comunità un azione più incisiva e “corale”</a:t>
            </a:r>
          </a:p>
        </p:txBody>
      </p:sp>
      <p:sp>
        <p:nvSpPr>
          <p:cNvPr id="6" name="Rettangolo 5"/>
          <p:cNvSpPr/>
          <p:nvPr/>
        </p:nvSpPr>
        <p:spPr>
          <a:xfrm>
            <a:off x="9144000" y="5626893"/>
            <a:ext cx="5328592" cy="24622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2200" dirty="0" smtClean="0">
                <a:solidFill>
                  <a:srgbClr val="FF0000"/>
                </a:solidFill>
              </a:rPr>
              <a:t>Gli </a:t>
            </a:r>
            <a:r>
              <a:rPr lang="it-IT" sz="2200" i="1" dirty="0" smtClean="0">
                <a:solidFill>
                  <a:srgbClr val="FF0000"/>
                </a:solidFill>
              </a:rPr>
              <a:t>Orientamenti richiamano alcuni </a:t>
            </a:r>
            <a:r>
              <a:rPr lang="it-IT" sz="2200" dirty="0" smtClean="0">
                <a:solidFill>
                  <a:srgbClr val="FF0000"/>
                </a:solidFill>
              </a:rPr>
              <a:t>aspetti fondamentali (anche maturati in questi ultimi anni) e chiedono che la riflessione continui nelle Conferenze Regionali per giungere a scelte omogenee</a:t>
            </a:r>
            <a:endParaRPr lang="it-IT" sz="2200" dirty="0">
              <a:solidFill>
                <a:srgbClr val="FF0000"/>
              </a:solidFill>
            </a:endParaRPr>
          </a:p>
        </p:txBody>
      </p:sp>
      <p:sp>
        <p:nvSpPr>
          <p:cNvPr id="10" name="Rettangolo 9"/>
          <p:cNvSpPr/>
          <p:nvPr/>
        </p:nvSpPr>
        <p:spPr>
          <a:xfrm>
            <a:off x="2571736" y="2285992"/>
            <a:ext cx="5143536" cy="35086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2400" u="sng" dirty="0" smtClean="0">
                <a:solidFill>
                  <a:srgbClr val="000099"/>
                </a:solidFill>
              </a:rPr>
              <a:t>Innanzitutto invitando</a:t>
            </a:r>
          </a:p>
          <a:p>
            <a:r>
              <a:rPr lang="it-IT" sz="2000" dirty="0" smtClean="0">
                <a:solidFill>
                  <a:srgbClr val="000099"/>
                </a:solidFill>
              </a:rPr>
              <a:t> </a:t>
            </a:r>
          </a:p>
          <a:p>
            <a:pPr marL="180975" indent="-180975" algn="just">
              <a:buFont typeface="Wingdings" pitchFamily="2" charset="2"/>
              <a:buChar char="Ø"/>
              <a:tabLst>
                <a:tab pos="274638" algn="l"/>
              </a:tabLst>
            </a:pPr>
            <a:r>
              <a:rPr lang="it-IT" sz="2000" dirty="0" smtClean="0">
                <a:solidFill>
                  <a:srgbClr val="000099"/>
                </a:solidFill>
              </a:rPr>
              <a:t>quelle che hanno già iniziato a   proseguire sul cammino di riflessione/sperimentazione dei nuovi percorsi</a:t>
            </a:r>
          </a:p>
          <a:p>
            <a:pPr algn="just"/>
            <a:endParaRPr lang="it-IT" dirty="0" smtClean="0">
              <a:solidFill>
                <a:srgbClr val="000099"/>
              </a:solidFill>
            </a:endParaRPr>
          </a:p>
          <a:p>
            <a:pPr marL="182563" indent="-182563" algn="just">
              <a:buFont typeface="Wingdings" pitchFamily="2" charset="2"/>
              <a:buChar char="Ø"/>
            </a:pPr>
            <a:r>
              <a:rPr lang="it-IT" sz="2000" dirty="0" smtClean="0">
                <a:solidFill>
                  <a:srgbClr val="000099"/>
                </a:solidFill>
              </a:rPr>
              <a:t>mentre quelle che hanno difficoltà a intraprendere con coraggio la via del rinnovamento</a:t>
            </a:r>
            <a:endParaRPr lang="it-IT" sz="2000" dirty="0" smtClean="0"/>
          </a:p>
          <a:p>
            <a:pPr>
              <a:buFont typeface="Wingdings" pitchFamily="2" charset="2"/>
              <a:buChar char="Ø"/>
            </a:pPr>
            <a:endParaRPr lang="it-IT" sz="2000" dirty="0" smtClean="0">
              <a:solidFill>
                <a:srgbClr val="000099"/>
              </a:solidFill>
            </a:endParaRPr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>
          <a:xfrm>
            <a:off x="0" y="6400800"/>
            <a:ext cx="3059113" cy="457200"/>
          </a:xfrm>
        </p:spPr>
        <p:txBody>
          <a:bodyPr/>
          <a:lstStyle/>
          <a:p>
            <a:pPr>
              <a:defRPr/>
            </a:pPr>
            <a:r>
              <a:rPr lang="it-IT" sz="11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Ufficio Diocesano </a:t>
            </a:r>
            <a:r>
              <a:rPr lang="it-IT" sz="11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</a:t>
            </a:r>
            <a:r>
              <a:rPr lang="it-IT" sz="11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la Catechesi</a:t>
            </a:r>
            <a:endParaRPr lang="it-IT" sz="11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38BB3-B8ED-457C-8B44-E1AFBDBD76EF}" type="slidenum">
              <a:rPr lang="en-US" smtClean="0"/>
              <a:pPr/>
              <a:t>53</a:t>
            </a:fld>
            <a:endParaRPr lang="en-US"/>
          </a:p>
        </p:txBody>
      </p:sp>
      <p:sp>
        <p:nvSpPr>
          <p:cNvPr id="4" name="Rettangolo 3"/>
          <p:cNvSpPr/>
          <p:nvPr/>
        </p:nvSpPr>
        <p:spPr>
          <a:xfrm>
            <a:off x="2483768" y="1268760"/>
            <a:ext cx="5256584" cy="45397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2400" dirty="0" smtClean="0">
                <a:solidFill>
                  <a:srgbClr val="00CC00"/>
                </a:solidFill>
              </a:rPr>
              <a:t>Al n. 61 inoltre, riguardo la problematica dell’ordine dei sacramenti, </a:t>
            </a:r>
          </a:p>
          <a:p>
            <a:endParaRPr lang="it-IT" sz="900" dirty="0" smtClean="0">
              <a:solidFill>
                <a:srgbClr val="000099"/>
              </a:solidFill>
            </a:endParaRPr>
          </a:p>
          <a:p>
            <a:pPr marL="274638" indent="-274638">
              <a:buFont typeface="Wingdings" pitchFamily="2" charset="2"/>
              <a:buChar char="Ø"/>
            </a:pPr>
            <a:r>
              <a:rPr lang="it-IT" sz="2200" dirty="0" smtClean="0">
                <a:solidFill>
                  <a:srgbClr val="000099"/>
                </a:solidFill>
              </a:rPr>
              <a:t>invitano a salvaguardare l’unità dei sacramenti, ricordando che si è battezzati in ordine all’Eucarestia</a:t>
            </a:r>
          </a:p>
          <a:p>
            <a:endParaRPr lang="it-IT" sz="1200" dirty="0" smtClean="0">
              <a:solidFill>
                <a:srgbClr val="000099"/>
              </a:solidFill>
            </a:endParaRPr>
          </a:p>
          <a:p>
            <a:pPr marL="625475" indent="-260350">
              <a:buFont typeface="Wingdings" pitchFamily="2" charset="2"/>
              <a:buChar char="Ø"/>
            </a:pPr>
            <a:r>
              <a:rPr lang="it-IT" sz="2200" dirty="0" smtClean="0">
                <a:solidFill>
                  <a:srgbClr val="000099"/>
                </a:solidFill>
              </a:rPr>
              <a:t>e a compiere scelte omogenee almeno all’interno delle Conferenze episcopali regionali.</a:t>
            </a:r>
            <a:endParaRPr lang="it-IT" sz="2200" dirty="0" smtClean="0"/>
          </a:p>
          <a:p>
            <a:pPr>
              <a:buFont typeface="Wingdings" pitchFamily="2" charset="2"/>
              <a:buChar char="ü"/>
            </a:pPr>
            <a:endParaRPr lang="it-IT" sz="2000" dirty="0" smtClean="0">
              <a:solidFill>
                <a:srgbClr val="000099"/>
              </a:solidFill>
            </a:endParaRPr>
          </a:p>
        </p:txBody>
      </p:sp>
      <p:pic>
        <p:nvPicPr>
          <p:cNvPr id="9" name="Immagine 8" descr="imagesI7QLW56F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72396" y="2643182"/>
            <a:ext cx="1152128" cy="1645898"/>
          </a:xfrm>
          <a:prstGeom prst="rect">
            <a:avLst/>
          </a:prstGeom>
          <a:effectLst>
            <a:softEdge rad="63500"/>
          </a:effectLst>
        </p:spPr>
      </p:pic>
      <p:sp>
        <p:nvSpPr>
          <p:cNvPr id="7" name="Segnaposto piè di pagina 7"/>
          <p:cNvSpPr>
            <a:spLocks noGrp="1"/>
          </p:cNvSpPr>
          <p:nvPr>
            <p:ph type="ftr" sz="quarter" idx="11"/>
          </p:nvPr>
        </p:nvSpPr>
        <p:spPr>
          <a:xfrm>
            <a:off x="0" y="6400800"/>
            <a:ext cx="3059113" cy="457200"/>
          </a:xfrm>
        </p:spPr>
        <p:txBody>
          <a:bodyPr/>
          <a:lstStyle/>
          <a:p>
            <a:pPr>
              <a:defRPr/>
            </a:pPr>
            <a:r>
              <a:rPr lang="it-IT" sz="11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Ufficio Diocesano </a:t>
            </a:r>
            <a:r>
              <a:rPr lang="it-IT" sz="11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</a:t>
            </a:r>
            <a:r>
              <a:rPr lang="it-IT" sz="11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la Catechesi</a:t>
            </a:r>
            <a:endParaRPr lang="it-IT" sz="11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>
          <a:xfrm>
            <a:off x="7162800" y="6381750"/>
            <a:ext cx="1981200" cy="476250"/>
          </a:xfrm>
        </p:spPr>
        <p:txBody>
          <a:bodyPr/>
          <a:lstStyle/>
          <a:p>
            <a:fld id="{D3038BB3-B8ED-457C-8B44-E1AFBDBD76EF}" type="slidenum">
              <a:rPr lang="en-US" smtClean="0"/>
              <a:pPr/>
              <a:t>54</a:t>
            </a:fld>
            <a:endParaRPr lang="en-US"/>
          </a:p>
        </p:txBody>
      </p:sp>
      <p:sp>
        <p:nvSpPr>
          <p:cNvPr id="6" name="Segnaposto piè di pagina 7"/>
          <p:cNvSpPr>
            <a:spLocks noGrp="1"/>
          </p:cNvSpPr>
          <p:nvPr>
            <p:ph type="ftr" sz="quarter" idx="11"/>
          </p:nvPr>
        </p:nvSpPr>
        <p:spPr>
          <a:xfrm>
            <a:off x="0" y="6400800"/>
            <a:ext cx="3059832" cy="457200"/>
          </a:xfrm>
        </p:spPr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7" name="Rettangolo 6"/>
          <p:cNvSpPr/>
          <p:nvPr/>
        </p:nvSpPr>
        <p:spPr>
          <a:xfrm>
            <a:off x="1475656" y="1052736"/>
            <a:ext cx="6840760" cy="923330"/>
          </a:xfrm>
          <a:prstGeom prst="rect">
            <a:avLst/>
          </a:prstGeom>
          <a:ln>
            <a:solidFill>
              <a:schemeClr val="accent6"/>
            </a:solidFill>
          </a:ln>
        </p:spPr>
        <p:txBody>
          <a:bodyPr wrap="square">
            <a:spAutoFit/>
          </a:bodyPr>
          <a:lstStyle/>
          <a:p>
            <a:r>
              <a:rPr lang="it-IT" dirty="0" smtClean="0">
                <a:solidFill>
                  <a:srgbClr val="000099"/>
                </a:solidFill>
              </a:rPr>
              <a:t>Capitolo IV</a:t>
            </a:r>
          </a:p>
          <a:p>
            <a:r>
              <a:rPr lang="it-IT" dirty="0" smtClean="0">
                <a:solidFill>
                  <a:srgbClr val="000099"/>
                </a:solidFill>
              </a:rPr>
              <a:t> “Testimoniare e narrare. </a:t>
            </a:r>
          </a:p>
          <a:p>
            <a:r>
              <a:rPr lang="it-IT" dirty="0" smtClean="0">
                <a:solidFill>
                  <a:srgbClr val="000099"/>
                </a:solidFill>
              </a:rPr>
              <a:t>Formare servitori del Vangelo”</a:t>
            </a:r>
            <a:endParaRPr lang="it-IT" dirty="0">
              <a:solidFill>
                <a:srgbClr val="000099"/>
              </a:solidFill>
            </a:endParaRPr>
          </a:p>
        </p:txBody>
      </p:sp>
      <p:sp>
        <p:nvSpPr>
          <p:cNvPr id="9" name="Rettangolo 8"/>
          <p:cNvSpPr/>
          <p:nvPr/>
        </p:nvSpPr>
        <p:spPr>
          <a:xfrm>
            <a:off x="1475656" y="2420888"/>
            <a:ext cx="684076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2100" dirty="0" smtClean="0">
                <a:solidFill>
                  <a:srgbClr val="000099"/>
                </a:solidFill>
              </a:rPr>
              <a:t>Vi è bisogno di innalzare la consapevolezza del compito missionario di ogni battezzato, chiamato a comunicare il vangelo negli ambiti della vita ordinaria</a:t>
            </a:r>
          </a:p>
        </p:txBody>
      </p:sp>
      <p:sp>
        <p:nvSpPr>
          <p:cNvPr id="10" name="Rettangolo 9"/>
          <p:cNvSpPr/>
          <p:nvPr/>
        </p:nvSpPr>
        <p:spPr>
          <a:xfrm>
            <a:off x="2699792" y="3933056"/>
            <a:ext cx="5688632" cy="10618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2100" dirty="0" smtClean="0">
                <a:solidFill>
                  <a:srgbClr val="C00000"/>
                </a:solidFill>
              </a:rPr>
              <a:t>e di sviluppare figure di evangelizzatori per destinatari e contesti sempre più differenziati..</a:t>
            </a:r>
          </a:p>
        </p:txBody>
      </p:sp>
      <p:sp>
        <p:nvSpPr>
          <p:cNvPr id="11" name="Rettangolo 10"/>
          <p:cNvSpPr/>
          <p:nvPr/>
        </p:nvSpPr>
        <p:spPr>
          <a:xfrm>
            <a:off x="2915816" y="5301208"/>
            <a:ext cx="5688632" cy="10618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2100" dirty="0" smtClean="0">
                <a:solidFill>
                  <a:srgbClr val="000099"/>
                </a:solidFill>
              </a:rPr>
              <a:t>..in questo scenario continuano a svolgere un ruolo di primaria importanza i catechisti</a:t>
            </a:r>
          </a:p>
        </p:txBody>
      </p:sp>
      <p:sp>
        <p:nvSpPr>
          <p:cNvPr id="8" name="Segnaposto piè di pagina 7"/>
          <p:cNvSpPr txBox="1">
            <a:spLocks/>
          </p:cNvSpPr>
          <p:nvPr/>
        </p:nvSpPr>
        <p:spPr bwMode="auto">
          <a:xfrm>
            <a:off x="0" y="6400800"/>
            <a:ext cx="320384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1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Verdana" charset="0"/>
                <a:ea typeface="ＭＳ Ｐゴシック" charset="0"/>
                <a:cs typeface="+mn-cs"/>
              </a:rPr>
              <a:t>Ufficio Diocesano pe la Catechesi</a:t>
            </a:r>
            <a:endParaRPr kumimoji="0" lang="it-IT" sz="11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Verdana" charset="0"/>
              <a:ea typeface="ＭＳ Ｐゴシック" charset="0"/>
              <a:cs typeface="+mn-cs"/>
            </a:endParaRP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>
          <a:xfrm>
            <a:off x="7162800" y="6381750"/>
            <a:ext cx="1981200" cy="476250"/>
          </a:xfrm>
        </p:spPr>
        <p:txBody>
          <a:bodyPr/>
          <a:lstStyle/>
          <a:p>
            <a:fld id="{D3038BB3-B8ED-457C-8B44-E1AFBDBD76EF}" type="slidenum">
              <a:rPr lang="en-US" smtClean="0"/>
              <a:pPr/>
              <a:t>55</a:t>
            </a:fld>
            <a:endParaRPr lang="en-US"/>
          </a:p>
        </p:txBody>
      </p:sp>
      <p:sp>
        <p:nvSpPr>
          <p:cNvPr id="5" name="Rettangolo 4"/>
          <p:cNvSpPr/>
          <p:nvPr/>
        </p:nvSpPr>
        <p:spPr>
          <a:xfrm>
            <a:off x="1547664" y="1268760"/>
            <a:ext cx="5742384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2200" dirty="0" smtClean="0">
                <a:solidFill>
                  <a:srgbClr val="000099"/>
                </a:solidFill>
              </a:rPr>
              <a:t>Per questa ragione c’è bisogno che i catechisti […] siano sostenuti attraverso una formazione che </a:t>
            </a:r>
          </a:p>
          <a:p>
            <a:r>
              <a:rPr lang="it-IT" sz="2200" dirty="0" smtClean="0">
                <a:solidFill>
                  <a:srgbClr val="000099"/>
                </a:solidFill>
              </a:rPr>
              <a:t>li renda sempre più capaci di svolgere adeguatamente il compito a cui sono chiamati.</a:t>
            </a:r>
          </a:p>
        </p:txBody>
      </p:sp>
      <p:sp>
        <p:nvSpPr>
          <p:cNvPr id="8" name="Rettangolo 7"/>
          <p:cNvSpPr/>
          <p:nvPr/>
        </p:nvSpPr>
        <p:spPr>
          <a:xfrm>
            <a:off x="2771800" y="3717032"/>
            <a:ext cx="5742384" cy="17851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2200" dirty="0" smtClean="0">
                <a:solidFill>
                  <a:srgbClr val="C00000"/>
                </a:solidFill>
              </a:rPr>
              <a:t>Una formazione coerente con la fisionomia del catechista:</a:t>
            </a:r>
          </a:p>
          <a:p>
            <a:r>
              <a:rPr lang="it-IT" sz="2200" dirty="0" smtClean="0">
                <a:solidFill>
                  <a:srgbClr val="C00000"/>
                </a:solidFill>
              </a:rPr>
              <a:t>TESTIMONE</a:t>
            </a:r>
            <a:br>
              <a:rPr lang="it-IT" sz="2200" dirty="0" smtClean="0">
                <a:solidFill>
                  <a:srgbClr val="C00000"/>
                </a:solidFill>
              </a:rPr>
            </a:br>
            <a:r>
              <a:rPr lang="it-IT" sz="2200" dirty="0" smtClean="0">
                <a:solidFill>
                  <a:srgbClr val="C00000"/>
                </a:solidFill>
              </a:rPr>
              <a:t>EDUCATORE</a:t>
            </a:r>
            <a:br>
              <a:rPr lang="it-IT" sz="2200" dirty="0" smtClean="0">
                <a:solidFill>
                  <a:srgbClr val="C00000"/>
                </a:solidFill>
              </a:rPr>
            </a:br>
            <a:r>
              <a:rPr lang="it-IT" sz="2200" dirty="0" smtClean="0">
                <a:solidFill>
                  <a:srgbClr val="C00000"/>
                </a:solidFill>
              </a:rPr>
              <a:t>ACCOMPAGNATORE </a:t>
            </a:r>
            <a:r>
              <a:rPr lang="it-IT" sz="1600" dirty="0" smtClean="0">
                <a:solidFill>
                  <a:srgbClr val="C00000"/>
                </a:solidFill>
              </a:rPr>
              <a:t>(IG 76)</a:t>
            </a:r>
          </a:p>
        </p:txBody>
      </p:sp>
      <p:sp>
        <p:nvSpPr>
          <p:cNvPr id="7" name="Segnaposto piè di pagina 7"/>
          <p:cNvSpPr>
            <a:spLocks noGrp="1"/>
          </p:cNvSpPr>
          <p:nvPr>
            <p:ph type="ftr" sz="quarter" idx="11"/>
          </p:nvPr>
        </p:nvSpPr>
        <p:spPr>
          <a:xfrm>
            <a:off x="0" y="6400800"/>
            <a:ext cx="3059113" cy="457200"/>
          </a:xfrm>
        </p:spPr>
        <p:txBody>
          <a:bodyPr/>
          <a:lstStyle/>
          <a:p>
            <a:pPr>
              <a:defRPr/>
            </a:pPr>
            <a:r>
              <a:rPr lang="it-IT" sz="11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Ufficio Diocesano </a:t>
            </a:r>
            <a:r>
              <a:rPr lang="it-IT" sz="11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</a:t>
            </a:r>
            <a:r>
              <a:rPr lang="it-IT" sz="11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la Catechesi</a:t>
            </a:r>
            <a:endParaRPr lang="it-IT" sz="11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>
          <a:xfrm>
            <a:off x="7162800" y="6381750"/>
            <a:ext cx="1981200" cy="476250"/>
          </a:xfrm>
        </p:spPr>
        <p:txBody>
          <a:bodyPr/>
          <a:lstStyle/>
          <a:p>
            <a:fld id="{D3038BB3-B8ED-457C-8B44-E1AFBDBD76EF}" type="slidenum">
              <a:rPr lang="en-US" smtClean="0"/>
              <a:pPr/>
              <a:t>56</a:t>
            </a:fld>
            <a:endParaRPr lang="en-US"/>
          </a:p>
        </p:txBody>
      </p:sp>
      <p:sp>
        <p:nvSpPr>
          <p:cNvPr id="6" name="Segnaposto piè di pagina 7"/>
          <p:cNvSpPr>
            <a:spLocks noGrp="1"/>
          </p:cNvSpPr>
          <p:nvPr>
            <p:ph type="ftr" sz="quarter" idx="11"/>
          </p:nvPr>
        </p:nvSpPr>
        <p:spPr>
          <a:xfrm>
            <a:off x="0" y="6400800"/>
            <a:ext cx="3059832" cy="457200"/>
          </a:xfrm>
        </p:spPr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5" name="Rettangolo 4"/>
          <p:cNvSpPr/>
          <p:nvPr/>
        </p:nvSpPr>
        <p:spPr>
          <a:xfrm>
            <a:off x="1619672" y="1052736"/>
            <a:ext cx="6768752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it-IT" sz="2000" dirty="0" smtClean="0">
                <a:solidFill>
                  <a:srgbClr val="000099"/>
                </a:solidFill>
              </a:rPr>
              <a:t>“I catechisti non si dispongono da soli al servizio del Vangelo, ma rispondono liberamente a una </a:t>
            </a:r>
            <a:r>
              <a:rPr lang="it-IT" sz="2000" dirty="0" err="1" smtClean="0">
                <a:solidFill>
                  <a:srgbClr val="000099"/>
                </a:solidFill>
              </a:rPr>
              <a:t>vocazione…</a:t>
            </a:r>
            <a:r>
              <a:rPr lang="it-IT" sz="2000" dirty="0" smtClean="0">
                <a:solidFill>
                  <a:srgbClr val="000099"/>
                </a:solidFill>
              </a:rPr>
              <a:t>”</a:t>
            </a:r>
          </a:p>
          <a:p>
            <a:pPr algn="r"/>
            <a:r>
              <a:rPr lang="it-IT" sz="2000" dirty="0" smtClean="0">
                <a:solidFill>
                  <a:srgbClr val="000099"/>
                </a:solidFill>
              </a:rPr>
              <a:t>Al n. 77 viene sottolineata </a:t>
            </a:r>
            <a:r>
              <a:rPr lang="it-IT" sz="2000" u="sng" dirty="0" smtClean="0">
                <a:solidFill>
                  <a:srgbClr val="C00000"/>
                </a:solidFill>
              </a:rPr>
              <a:t>la delicatezza della scelta </a:t>
            </a:r>
            <a:r>
              <a:rPr lang="it-IT" sz="2000" dirty="0" smtClean="0">
                <a:solidFill>
                  <a:srgbClr val="000099"/>
                </a:solidFill>
              </a:rPr>
              <a:t>delle persone </a:t>
            </a:r>
          </a:p>
          <a:p>
            <a:pPr algn="r"/>
            <a:r>
              <a:rPr lang="it-IT" sz="2000" dirty="0" smtClean="0">
                <a:solidFill>
                  <a:srgbClr val="000099"/>
                </a:solidFill>
              </a:rPr>
              <a:t>per questo ruolo.</a:t>
            </a:r>
          </a:p>
        </p:txBody>
      </p:sp>
      <p:sp>
        <p:nvSpPr>
          <p:cNvPr id="7" name="Rettangolo 6"/>
          <p:cNvSpPr/>
          <p:nvPr/>
        </p:nvSpPr>
        <p:spPr>
          <a:xfrm>
            <a:off x="2987824" y="4581128"/>
            <a:ext cx="5472608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it-IT" sz="2000" dirty="0" smtClean="0">
                <a:solidFill>
                  <a:srgbClr val="000099"/>
                </a:solidFill>
              </a:rPr>
              <a:t>I parroci e i loro collaboratori dovranno suscitare disponibilità a servizio dell’annuncio e della catechesi da parte di coppie di sposi, laici e laiche</a:t>
            </a:r>
          </a:p>
        </p:txBody>
      </p:sp>
      <p:sp>
        <p:nvSpPr>
          <p:cNvPr id="9" name="Rettangolo 8"/>
          <p:cNvSpPr/>
          <p:nvPr/>
        </p:nvSpPr>
        <p:spPr>
          <a:xfrm>
            <a:off x="2843808" y="3068960"/>
            <a:ext cx="5436096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it-IT" sz="2000" dirty="0" smtClean="0">
                <a:solidFill>
                  <a:srgbClr val="C00000"/>
                </a:solidFill>
              </a:rPr>
              <a:t>Un discernimento in ordine a tale chiamata e al tipo di servizio all’evangelizzazione, e pertanto indispensabile …</a:t>
            </a:r>
            <a:endParaRPr lang="it-IT" dirty="0" smtClean="0">
              <a:solidFill>
                <a:srgbClr val="C00000"/>
              </a:solidFill>
            </a:endParaRPr>
          </a:p>
        </p:txBody>
      </p:sp>
      <p:sp>
        <p:nvSpPr>
          <p:cNvPr id="8" name="Segnaposto piè di pagina 7"/>
          <p:cNvSpPr txBox="1">
            <a:spLocks/>
          </p:cNvSpPr>
          <p:nvPr/>
        </p:nvSpPr>
        <p:spPr bwMode="auto">
          <a:xfrm>
            <a:off x="0" y="6400800"/>
            <a:ext cx="320384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1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Verdana" charset="0"/>
                <a:ea typeface="ＭＳ Ｐゴシック" charset="0"/>
                <a:cs typeface="+mn-cs"/>
              </a:rPr>
              <a:t>Ufficio Diocesano pe la Catechesi</a:t>
            </a:r>
            <a:endParaRPr kumimoji="0" lang="it-IT" sz="11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Verdana" charset="0"/>
              <a:ea typeface="ＭＳ Ｐゴシック" charset="0"/>
              <a:cs typeface="+mn-cs"/>
            </a:endParaRP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>
          <a:xfrm>
            <a:off x="7162800" y="6381750"/>
            <a:ext cx="1981200" cy="476250"/>
          </a:xfrm>
        </p:spPr>
        <p:txBody>
          <a:bodyPr/>
          <a:lstStyle/>
          <a:p>
            <a:fld id="{D3038BB3-B8ED-457C-8B44-E1AFBDBD76EF}" type="slidenum">
              <a:rPr lang="en-US" smtClean="0"/>
              <a:pPr/>
              <a:t>57</a:t>
            </a:fld>
            <a:endParaRPr lang="en-US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>
          <a:xfrm>
            <a:off x="0" y="6400800"/>
            <a:ext cx="3059832" cy="457200"/>
          </a:xfrm>
        </p:spPr>
        <p:txBody>
          <a:bodyPr/>
          <a:lstStyle/>
          <a:p>
            <a:pPr>
              <a:defRPr/>
            </a:pPr>
            <a:r>
              <a:rPr lang="it-IT" dirty="0" smtClean="0"/>
              <a:t>CENTRO PER L'EVANGELIZZAZIONE E LA CATECHESI</a:t>
            </a:r>
            <a:endParaRPr lang="en-US" dirty="0"/>
          </a:p>
        </p:txBody>
      </p:sp>
      <p:sp>
        <p:nvSpPr>
          <p:cNvPr id="4" name="Rettangolo 3"/>
          <p:cNvSpPr/>
          <p:nvPr/>
        </p:nvSpPr>
        <p:spPr>
          <a:xfrm>
            <a:off x="2843808" y="2852936"/>
            <a:ext cx="468052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2100" dirty="0" smtClean="0">
                <a:solidFill>
                  <a:srgbClr val="000099"/>
                </a:solidFill>
              </a:rPr>
              <a:t>Quanto alla “</a:t>
            </a:r>
            <a:r>
              <a:rPr lang="it-IT" sz="2100" dirty="0" err="1" smtClean="0">
                <a:solidFill>
                  <a:srgbClr val="000099"/>
                </a:solidFill>
              </a:rPr>
              <a:t>ministerialità</a:t>
            </a:r>
            <a:r>
              <a:rPr lang="it-IT" sz="2100" dirty="0" smtClean="0">
                <a:solidFill>
                  <a:srgbClr val="000099"/>
                </a:solidFill>
              </a:rPr>
              <a:t> dei catechisti” (IG n. 78) il Consiglio Episcopale permanente ha inteso,  per così dire, rafforzare il Mandato del Vescovo, che non dovrebbe essere generico, o episodico. </a:t>
            </a:r>
            <a:endParaRPr lang="it-IT" sz="2100" dirty="0">
              <a:solidFill>
                <a:srgbClr val="000099"/>
              </a:solidFill>
            </a:endParaRPr>
          </a:p>
        </p:txBody>
      </p:sp>
      <p:pic>
        <p:nvPicPr>
          <p:cNvPr id="5" name="Immagine 4" descr="images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92080" y="843172"/>
            <a:ext cx="3228659" cy="2148525"/>
          </a:xfrm>
          <a:prstGeom prst="rect">
            <a:avLst/>
          </a:prstGeom>
          <a:effectLst>
            <a:softEdge rad="635000"/>
          </a:effectLst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>
          <a:xfrm>
            <a:off x="7162800" y="6381750"/>
            <a:ext cx="1981200" cy="476250"/>
          </a:xfrm>
        </p:spPr>
        <p:txBody>
          <a:bodyPr/>
          <a:lstStyle/>
          <a:p>
            <a:fld id="{D3038BB3-B8ED-457C-8B44-E1AFBDBD76EF}" type="slidenum">
              <a:rPr lang="en-US" smtClean="0"/>
              <a:pPr/>
              <a:t>58</a:t>
            </a:fld>
            <a:endParaRPr lang="en-US"/>
          </a:p>
        </p:txBody>
      </p:sp>
      <p:sp>
        <p:nvSpPr>
          <p:cNvPr id="6" name="Segnaposto piè di pagina 7"/>
          <p:cNvSpPr>
            <a:spLocks noGrp="1"/>
          </p:cNvSpPr>
          <p:nvPr>
            <p:ph type="ftr" sz="quarter" idx="11"/>
          </p:nvPr>
        </p:nvSpPr>
        <p:spPr>
          <a:xfrm>
            <a:off x="0" y="6400800"/>
            <a:ext cx="3059832" cy="457200"/>
          </a:xfrm>
        </p:spPr>
        <p:txBody>
          <a:bodyPr/>
          <a:lstStyle/>
          <a:p>
            <a:pPr>
              <a:defRPr/>
            </a:pPr>
            <a:r>
              <a:rPr lang="it-IT" dirty="0" smtClean="0"/>
              <a:t>CENTRO PER L'EVANGELIZZAZIONE E LA CATECHESI</a:t>
            </a:r>
            <a:endParaRPr lang="en-US" dirty="0"/>
          </a:p>
        </p:txBody>
      </p:sp>
      <p:sp>
        <p:nvSpPr>
          <p:cNvPr id="8" name="Rettangolo 7"/>
          <p:cNvSpPr/>
          <p:nvPr/>
        </p:nvSpPr>
        <p:spPr>
          <a:xfrm>
            <a:off x="2555776" y="2492896"/>
            <a:ext cx="540060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2100" dirty="0" smtClean="0">
                <a:solidFill>
                  <a:srgbClr val="000099"/>
                </a:solidFill>
              </a:rPr>
              <a:t>Anche per i padrini/madrine si propone una scelta, rafforzando questa figura e lasciando come «testimoni» del rito altre persone scelte dalla famiglia che non hanno i requisiti canonici per svolgere il ruolo di padrini/madrine (</a:t>
            </a:r>
            <a:r>
              <a:rPr lang="it-IT" sz="2100" dirty="0" err="1" smtClean="0">
                <a:solidFill>
                  <a:srgbClr val="000099"/>
                </a:solidFill>
              </a:rPr>
              <a:t>cf</a:t>
            </a:r>
            <a:r>
              <a:rPr lang="it-IT" sz="2100" dirty="0" smtClean="0">
                <a:solidFill>
                  <a:srgbClr val="000099"/>
                </a:solidFill>
              </a:rPr>
              <a:t>. n. 70). </a:t>
            </a:r>
            <a:endParaRPr lang="it-IT" sz="2100" dirty="0">
              <a:solidFill>
                <a:srgbClr val="000099"/>
              </a:solidFill>
            </a:endParaRPr>
          </a:p>
        </p:txBody>
      </p:sp>
      <p:pic>
        <p:nvPicPr>
          <p:cNvPr id="9" name="Immagine 8" descr="images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48064" y="764704"/>
            <a:ext cx="3123567" cy="1800200"/>
          </a:xfrm>
          <a:prstGeom prst="rect">
            <a:avLst/>
          </a:prstGeom>
          <a:effectLst>
            <a:softEdge rad="317500"/>
          </a:effectLst>
        </p:spPr>
      </p:pic>
      <p:sp>
        <p:nvSpPr>
          <p:cNvPr id="10" name="Rettangolo 9"/>
          <p:cNvSpPr/>
          <p:nvPr/>
        </p:nvSpPr>
        <p:spPr>
          <a:xfrm>
            <a:off x="3995936" y="5373216"/>
            <a:ext cx="4572000" cy="107721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it-IT" sz="1600" i="1" dirty="0" smtClean="0">
                <a:solidFill>
                  <a:srgbClr val="007A00"/>
                </a:solidFill>
              </a:rPr>
              <a:t>Su questi ultimi due</a:t>
            </a:r>
          </a:p>
          <a:p>
            <a:r>
              <a:rPr lang="it-IT" sz="1600" i="1" dirty="0" smtClean="0">
                <a:solidFill>
                  <a:srgbClr val="007A00"/>
                </a:solidFill>
              </a:rPr>
              <a:t>aspetti c’è stato ampio dibattito nell’Assemblea generale CEI</a:t>
            </a:r>
          </a:p>
          <a:p>
            <a:r>
              <a:rPr lang="it-IT" sz="1600" i="1" dirty="0" smtClean="0">
                <a:solidFill>
                  <a:srgbClr val="007A00"/>
                </a:solidFill>
              </a:rPr>
              <a:t> dello scorso mese di maggio.</a:t>
            </a: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>
          <a:xfrm>
            <a:off x="7162800" y="6381750"/>
            <a:ext cx="1981200" cy="476250"/>
          </a:xfrm>
        </p:spPr>
        <p:txBody>
          <a:bodyPr/>
          <a:lstStyle/>
          <a:p>
            <a:fld id="{D3038BB3-B8ED-457C-8B44-E1AFBDBD76EF}" type="slidenum">
              <a:rPr lang="en-US" smtClean="0"/>
              <a:pPr/>
              <a:t>59</a:t>
            </a:fld>
            <a:endParaRPr lang="en-US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>
          <a:xfrm>
            <a:off x="0" y="6400800"/>
            <a:ext cx="3059832" cy="457200"/>
          </a:xfrm>
        </p:spPr>
        <p:txBody>
          <a:bodyPr/>
          <a:lstStyle/>
          <a:p>
            <a:pPr>
              <a:defRPr/>
            </a:pPr>
            <a:r>
              <a:rPr lang="it-IT" dirty="0" smtClean="0"/>
              <a:t>CENTRO PER L'EVANGELIZZAZIONE E LA CATECHESI</a:t>
            </a:r>
            <a:endParaRPr lang="en-US" dirty="0"/>
          </a:p>
        </p:txBody>
      </p:sp>
      <p:sp>
        <p:nvSpPr>
          <p:cNvPr id="7" name="Rettangolo 6"/>
          <p:cNvSpPr/>
          <p:nvPr/>
        </p:nvSpPr>
        <p:spPr>
          <a:xfrm>
            <a:off x="1428728" y="1428736"/>
            <a:ext cx="6858048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2100" dirty="0" smtClean="0">
                <a:solidFill>
                  <a:srgbClr val="000099"/>
                </a:solidFill>
              </a:rPr>
              <a:t>Quanto alla “formazione  dei catechisti” </a:t>
            </a:r>
          </a:p>
          <a:p>
            <a:r>
              <a:rPr lang="it-IT" sz="2100" dirty="0" smtClean="0">
                <a:solidFill>
                  <a:srgbClr val="000099"/>
                </a:solidFill>
              </a:rPr>
              <a:t>(IG n. 79) viene evidenziato il fatto </a:t>
            </a:r>
          </a:p>
          <a:p>
            <a:r>
              <a:rPr lang="it-IT" sz="2100" dirty="0" smtClean="0">
                <a:solidFill>
                  <a:srgbClr val="000099"/>
                </a:solidFill>
              </a:rPr>
              <a:t>negli ultimi anni si sono verificati </a:t>
            </a:r>
          </a:p>
          <a:p>
            <a:r>
              <a:rPr lang="it-IT" sz="2100" dirty="0" smtClean="0">
                <a:solidFill>
                  <a:srgbClr val="000099"/>
                </a:solidFill>
              </a:rPr>
              <a:t>cambiamenti significativi :</a:t>
            </a:r>
          </a:p>
        </p:txBody>
      </p:sp>
      <p:sp>
        <p:nvSpPr>
          <p:cNvPr id="9" name="Rettangolo 8"/>
          <p:cNvSpPr/>
          <p:nvPr/>
        </p:nvSpPr>
        <p:spPr>
          <a:xfrm>
            <a:off x="2928926" y="3286124"/>
            <a:ext cx="5786478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2100" dirty="0" smtClean="0">
                <a:solidFill>
                  <a:srgbClr val="000099"/>
                </a:solidFill>
              </a:rPr>
              <a:t>A livello più propriamente catechetico, appaiono rilevanti soprattutto</a:t>
            </a:r>
          </a:p>
          <a:p>
            <a:r>
              <a:rPr lang="it-IT" sz="2100" dirty="0" smtClean="0">
                <a:solidFill>
                  <a:srgbClr val="000099"/>
                </a:solidFill>
              </a:rPr>
              <a:t> i processi che hanno portato a considerare la catechesi </a:t>
            </a:r>
          </a:p>
          <a:p>
            <a:r>
              <a:rPr lang="it-IT" sz="2100" dirty="0" smtClean="0">
                <a:solidFill>
                  <a:srgbClr val="000099"/>
                </a:solidFill>
              </a:rPr>
              <a:t>in primo luogo come atto </a:t>
            </a:r>
          </a:p>
          <a:p>
            <a:r>
              <a:rPr lang="it-IT" sz="2100" dirty="0" smtClean="0">
                <a:solidFill>
                  <a:srgbClr val="000099"/>
                </a:solidFill>
              </a:rPr>
              <a:t>relazionale, educativo e comunicativo.</a:t>
            </a:r>
            <a:endParaRPr lang="it-IT" sz="2100" dirty="0">
              <a:solidFill>
                <a:srgbClr val="000099"/>
              </a:solidFill>
            </a:endParaRP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4" descr="god-man hands"/>
          <p:cNvPicPr>
            <a:picLocks noChangeAspect="1" noChangeArrowheads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6948264" y="908720"/>
            <a:ext cx="1286969" cy="1413590"/>
          </a:xfrm>
          <a:prstGeom prst="rect">
            <a:avLst/>
          </a:prstGeom>
          <a:noFill/>
          <a:ln w="9525">
            <a:solidFill>
              <a:srgbClr val="002060"/>
            </a:solidFill>
            <a:miter lim="800000"/>
            <a:headEnd/>
            <a:tailEnd/>
          </a:ln>
        </p:spPr>
      </p:pic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>
          <a:xfrm>
            <a:off x="7239000" y="6400800"/>
            <a:ext cx="1905000" cy="457200"/>
          </a:xfrm>
        </p:spPr>
        <p:txBody>
          <a:bodyPr/>
          <a:lstStyle/>
          <a:p>
            <a:fld id="{2774C539-0CFE-49C2-8ABA-44750F395924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7" name="Rettangolo 6"/>
          <p:cNvSpPr/>
          <p:nvPr/>
        </p:nvSpPr>
        <p:spPr>
          <a:xfrm>
            <a:off x="1979712" y="2204864"/>
            <a:ext cx="6012160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2200" dirty="0" smtClean="0">
                <a:solidFill>
                  <a:srgbClr val="00CC00"/>
                </a:solidFill>
              </a:rPr>
              <a:t>La necessità di un testo </a:t>
            </a:r>
          </a:p>
          <a:p>
            <a:r>
              <a:rPr lang="it-IT" sz="2200" dirty="0" smtClean="0">
                <a:solidFill>
                  <a:srgbClr val="00CC00"/>
                </a:solidFill>
              </a:rPr>
              <a:t>che potesse sostenere </a:t>
            </a:r>
          </a:p>
          <a:p>
            <a:r>
              <a:rPr lang="it-IT" sz="2200" dirty="0" smtClean="0">
                <a:solidFill>
                  <a:srgbClr val="00CC00"/>
                </a:solidFill>
              </a:rPr>
              <a:t>la riflessione e la progettazione </a:t>
            </a:r>
          </a:p>
          <a:p>
            <a:r>
              <a:rPr lang="it-IT" sz="2200" dirty="0" smtClean="0">
                <a:solidFill>
                  <a:srgbClr val="00CC00"/>
                </a:solidFill>
              </a:rPr>
              <a:t>della pastorale catechistica, </a:t>
            </a:r>
            <a:endParaRPr lang="it-IT" sz="2200" dirty="0">
              <a:solidFill>
                <a:srgbClr val="00CC00"/>
              </a:solidFill>
            </a:endParaRPr>
          </a:p>
        </p:txBody>
      </p:sp>
      <p:sp>
        <p:nvSpPr>
          <p:cNvPr id="10" name="Rettangolo 9"/>
          <p:cNvSpPr/>
          <p:nvPr/>
        </p:nvSpPr>
        <p:spPr>
          <a:xfrm>
            <a:off x="1259632" y="1340768"/>
            <a:ext cx="5602816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 eaLnBrk="1" hangingPunct="1"/>
            <a:r>
              <a:rPr lang="it-IT" sz="2600" dirty="0" smtClean="0">
                <a:solidFill>
                  <a:srgbClr val="000099"/>
                </a:solidFill>
                <a:latin typeface="+mj-lt"/>
              </a:rPr>
              <a:t>Necessità degli Orientamenti</a:t>
            </a:r>
            <a:endParaRPr lang="it-IT" sz="2600" dirty="0">
              <a:solidFill>
                <a:srgbClr val="000099"/>
              </a:solidFill>
              <a:latin typeface="+mj-lt"/>
            </a:endParaRPr>
          </a:p>
        </p:txBody>
      </p:sp>
      <p:sp>
        <p:nvSpPr>
          <p:cNvPr id="9" name="Rettangolo 8"/>
          <p:cNvSpPr/>
          <p:nvPr/>
        </p:nvSpPr>
        <p:spPr>
          <a:xfrm>
            <a:off x="2699792" y="3861048"/>
            <a:ext cx="5940152" cy="17851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2200" dirty="0" smtClean="0">
                <a:solidFill>
                  <a:srgbClr val="00CC00"/>
                </a:solidFill>
              </a:rPr>
              <a:t>dopo un decennio di sperimentazioni diocesane</a:t>
            </a:r>
            <a:r>
              <a:rPr lang="it-IT" sz="2200" baseline="30000" dirty="0" smtClean="0">
                <a:solidFill>
                  <a:srgbClr val="00CC00"/>
                </a:solidFill>
              </a:rPr>
              <a:t> </a:t>
            </a:r>
            <a:r>
              <a:rPr lang="it-IT" sz="2200" dirty="0" smtClean="0">
                <a:solidFill>
                  <a:srgbClr val="00CC00"/>
                </a:solidFill>
              </a:rPr>
              <a:t>e durante il cammino decennale su</a:t>
            </a:r>
          </a:p>
          <a:p>
            <a:r>
              <a:rPr lang="it-IT" sz="2200" dirty="0" smtClean="0">
                <a:solidFill>
                  <a:srgbClr val="00CC00"/>
                </a:solidFill>
              </a:rPr>
              <a:t> “</a:t>
            </a:r>
            <a:r>
              <a:rPr lang="it-IT" sz="2200" i="1" dirty="0" smtClean="0">
                <a:solidFill>
                  <a:srgbClr val="00CC00"/>
                </a:solidFill>
              </a:rPr>
              <a:t>Educare alla vita buona</a:t>
            </a:r>
          </a:p>
          <a:p>
            <a:r>
              <a:rPr lang="it-IT" sz="2200" i="1" dirty="0" smtClean="0">
                <a:solidFill>
                  <a:srgbClr val="00CC00"/>
                </a:solidFill>
              </a:rPr>
              <a:t> del Vangelo”, </a:t>
            </a:r>
          </a:p>
        </p:txBody>
      </p:sp>
      <p:sp>
        <p:nvSpPr>
          <p:cNvPr id="11" name="Rettangolo 10"/>
          <p:cNvSpPr/>
          <p:nvPr/>
        </p:nvSpPr>
        <p:spPr>
          <a:xfrm>
            <a:off x="4018290" y="5805264"/>
            <a:ext cx="403668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2400" i="1" dirty="0" smtClean="0">
                <a:solidFill>
                  <a:srgbClr val="000099"/>
                </a:solidFill>
              </a:rPr>
              <a:t>era avvertita da molti</a:t>
            </a:r>
            <a:endParaRPr lang="it-IT" sz="2400" dirty="0">
              <a:solidFill>
                <a:srgbClr val="000099"/>
              </a:solidFill>
            </a:endParaRPr>
          </a:p>
        </p:txBody>
      </p:sp>
      <p:sp>
        <p:nvSpPr>
          <p:cNvPr id="12" name="Segnaposto piè di pagina 7"/>
          <p:cNvSpPr>
            <a:spLocks noGrp="1"/>
          </p:cNvSpPr>
          <p:nvPr>
            <p:ph type="ftr" sz="quarter" idx="11"/>
          </p:nvPr>
        </p:nvSpPr>
        <p:spPr>
          <a:xfrm>
            <a:off x="0" y="6400800"/>
            <a:ext cx="3203575" cy="457200"/>
          </a:xfrm>
        </p:spPr>
        <p:txBody>
          <a:bodyPr/>
          <a:lstStyle/>
          <a:p>
            <a:pPr>
              <a:defRPr/>
            </a:pPr>
            <a:r>
              <a:rPr lang="it-IT" sz="11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Ufficio Diocesano </a:t>
            </a:r>
            <a:r>
              <a:rPr lang="it-IT" sz="11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</a:t>
            </a:r>
            <a:r>
              <a:rPr lang="it-IT" sz="11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la Catechesi</a:t>
            </a:r>
            <a:endParaRPr lang="it-IT" sz="11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770" decel="100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" dur="770" decel="100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5" dur="77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7" dur="77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>
          <a:xfrm>
            <a:off x="7162800" y="6381750"/>
            <a:ext cx="1981200" cy="476250"/>
          </a:xfrm>
        </p:spPr>
        <p:txBody>
          <a:bodyPr/>
          <a:lstStyle/>
          <a:p>
            <a:fld id="{D3038BB3-B8ED-457C-8B44-E1AFBDBD76EF}" type="slidenum">
              <a:rPr lang="en-US" smtClean="0"/>
              <a:pPr/>
              <a:t>60</a:t>
            </a:fld>
            <a:endParaRPr lang="en-US"/>
          </a:p>
        </p:txBody>
      </p:sp>
      <p:sp>
        <p:nvSpPr>
          <p:cNvPr id="6" name="Segnaposto piè di pagina 7"/>
          <p:cNvSpPr>
            <a:spLocks noGrp="1"/>
          </p:cNvSpPr>
          <p:nvPr>
            <p:ph type="ftr" sz="quarter" idx="11"/>
          </p:nvPr>
        </p:nvSpPr>
        <p:spPr>
          <a:xfrm>
            <a:off x="0" y="6400800"/>
            <a:ext cx="3059832" cy="457200"/>
          </a:xfrm>
        </p:spPr>
        <p:txBody>
          <a:bodyPr/>
          <a:lstStyle/>
          <a:p>
            <a:pPr>
              <a:defRPr/>
            </a:pPr>
            <a:r>
              <a:rPr lang="it-IT" dirty="0" smtClean="0"/>
              <a:t>CENTRO PER L'EVANGELIZZAZIONE E LA CATECHESI</a:t>
            </a:r>
            <a:endParaRPr lang="en-US" dirty="0"/>
          </a:p>
        </p:txBody>
      </p:sp>
      <p:sp>
        <p:nvSpPr>
          <p:cNvPr id="7" name="Rettangolo 6"/>
          <p:cNvSpPr/>
          <p:nvPr/>
        </p:nvSpPr>
        <p:spPr>
          <a:xfrm>
            <a:off x="2643174" y="1214422"/>
            <a:ext cx="5715040" cy="46935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2400" dirty="0" smtClean="0">
                <a:solidFill>
                  <a:srgbClr val="000099"/>
                </a:solidFill>
              </a:rPr>
              <a:t>Ne sono parte:</a:t>
            </a:r>
          </a:p>
          <a:p>
            <a:endParaRPr lang="it-IT" sz="800" dirty="0" smtClean="0">
              <a:solidFill>
                <a:srgbClr val="000099"/>
              </a:solidFill>
            </a:endParaRPr>
          </a:p>
          <a:p>
            <a:pPr algn="just">
              <a:buFont typeface="Wingdings" pitchFamily="2" charset="2"/>
              <a:buChar char="Ø"/>
            </a:pPr>
            <a:r>
              <a:rPr lang="it-IT" sz="2200" dirty="0" smtClean="0">
                <a:solidFill>
                  <a:srgbClr val="C00000"/>
                </a:solidFill>
              </a:rPr>
              <a:t>la dimensione missionaria;</a:t>
            </a:r>
          </a:p>
          <a:p>
            <a:pPr algn="just"/>
            <a:endParaRPr lang="it-IT" sz="800" dirty="0" smtClean="0">
              <a:solidFill>
                <a:srgbClr val="C00000"/>
              </a:solidFill>
            </a:endParaRPr>
          </a:p>
          <a:p>
            <a:pPr algn="just">
              <a:buFont typeface="Wingdings" pitchFamily="2" charset="2"/>
              <a:buChar char="Ø"/>
            </a:pPr>
            <a:r>
              <a:rPr lang="it-IT" sz="2200" dirty="0" smtClean="0">
                <a:solidFill>
                  <a:srgbClr val="C00000"/>
                </a:solidFill>
              </a:rPr>
              <a:t>la scelte di ispirarsi al modello      	catecumenale;</a:t>
            </a:r>
          </a:p>
          <a:p>
            <a:pPr algn="just"/>
            <a:endParaRPr lang="it-IT" sz="800" dirty="0" smtClean="0">
              <a:solidFill>
                <a:srgbClr val="C00000"/>
              </a:solidFill>
            </a:endParaRPr>
          </a:p>
          <a:p>
            <a:pPr algn="just">
              <a:buFont typeface="Wingdings" pitchFamily="2" charset="2"/>
              <a:buChar char="Ø"/>
            </a:pPr>
            <a:r>
              <a:rPr lang="it-IT" sz="2200" dirty="0" smtClean="0">
                <a:solidFill>
                  <a:srgbClr val="C00000"/>
                </a:solidFill>
              </a:rPr>
              <a:t>la premura nel mettere al centro 	le persone e gli ambiti in cui 	si svolge la loro vita;</a:t>
            </a:r>
          </a:p>
          <a:p>
            <a:pPr algn="just"/>
            <a:endParaRPr lang="it-IT" sz="800" dirty="0" smtClean="0">
              <a:solidFill>
                <a:srgbClr val="C00000"/>
              </a:solidFill>
            </a:endParaRPr>
          </a:p>
          <a:p>
            <a:pPr algn="just">
              <a:buFont typeface="Wingdings" pitchFamily="2" charset="2"/>
              <a:buChar char="Ø"/>
            </a:pPr>
            <a:r>
              <a:rPr lang="it-IT" sz="2200" dirty="0" smtClean="0">
                <a:solidFill>
                  <a:srgbClr val="C00000"/>
                </a:solidFill>
              </a:rPr>
              <a:t>l’armonia dei linguaggi della 	fede, da quello biblico-	narrativo a quello liturgico, 	</a:t>
            </a:r>
            <a:r>
              <a:rPr lang="it-IT" sz="2200" dirty="0" err="1" smtClean="0">
                <a:solidFill>
                  <a:srgbClr val="C00000"/>
                </a:solidFill>
              </a:rPr>
              <a:t>artistico-simbolico</a:t>
            </a:r>
            <a:r>
              <a:rPr lang="it-IT" sz="2200" dirty="0" smtClean="0">
                <a:solidFill>
                  <a:srgbClr val="C00000"/>
                </a:solidFill>
              </a:rPr>
              <a:t>, 	esistenziale;</a:t>
            </a: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>
          <a:xfrm>
            <a:off x="7162800" y="6381750"/>
            <a:ext cx="1981200" cy="476250"/>
          </a:xfrm>
        </p:spPr>
        <p:txBody>
          <a:bodyPr/>
          <a:lstStyle/>
          <a:p>
            <a:fld id="{D3038BB3-B8ED-457C-8B44-E1AFBDBD76EF}" type="slidenum">
              <a:rPr lang="en-US" smtClean="0"/>
              <a:pPr/>
              <a:t>61</a:t>
            </a:fld>
            <a:endParaRPr lang="en-US"/>
          </a:p>
        </p:txBody>
      </p:sp>
      <p:sp>
        <p:nvSpPr>
          <p:cNvPr id="6" name="Segnaposto piè di pagina 7"/>
          <p:cNvSpPr>
            <a:spLocks noGrp="1"/>
          </p:cNvSpPr>
          <p:nvPr>
            <p:ph type="ftr" sz="quarter" idx="11"/>
          </p:nvPr>
        </p:nvSpPr>
        <p:spPr>
          <a:xfrm>
            <a:off x="0" y="6400800"/>
            <a:ext cx="3059832" cy="457200"/>
          </a:xfrm>
        </p:spPr>
        <p:txBody>
          <a:bodyPr/>
          <a:lstStyle/>
          <a:p>
            <a:pPr>
              <a:defRPr/>
            </a:pPr>
            <a:r>
              <a:rPr lang="it-IT" dirty="0" smtClean="0"/>
              <a:t>CENTRO PER L'EVANGELIZZAZIONE E LA CATECHESI</a:t>
            </a:r>
            <a:endParaRPr lang="en-US" dirty="0"/>
          </a:p>
        </p:txBody>
      </p:sp>
      <p:sp>
        <p:nvSpPr>
          <p:cNvPr id="7" name="Rettangolo 6"/>
          <p:cNvSpPr/>
          <p:nvPr/>
        </p:nvSpPr>
        <p:spPr>
          <a:xfrm>
            <a:off x="2428860" y="1142984"/>
            <a:ext cx="5715040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2200" dirty="0" smtClean="0">
                <a:solidFill>
                  <a:srgbClr val="000099"/>
                </a:solidFill>
              </a:rPr>
              <a:t>Gli obiettivi nella formazione dei catechisti (IG 81) sono fondamentalmente due:</a:t>
            </a:r>
          </a:p>
          <a:p>
            <a:r>
              <a:rPr lang="it-IT" sz="2200" dirty="0" smtClean="0">
                <a:solidFill>
                  <a:srgbClr val="000099"/>
                </a:solidFill>
              </a:rPr>
              <a:t> </a:t>
            </a:r>
          </a:p>
        </p:txBody>
      </p:sp>
      <p:sp>
        <p:nvSpPr>
          <p:cNvPr id="5" name="Rettangolo 4"/>
          <p:cNvSpPr/>
          <p:nvPr/>
        </p:nvSpPr>
        <p:spPr>
          <a:xfrm>
            <a:off x="3214678" y="2714620"/>
            <a:ext cx="5715040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AutoNum type="arabicParenR"/>
            </a:pPr>
            <a:r>
              <a:rPr lang="it-IT" sz="2200" dirty="0" smtClean="0">
                <a:solidFill>
                  <a:srgbClr val="C00000"/>
                </a:solidFill>
              </a:rPr>
              <a:t>DISCEPOLI</a:t>
            </a:r>
          </a:p>
          <a:p>
            <a:pPr marL="457200" indent="-457200"/>
            <a:r>
              <a:rPr lang="it-IT" sz="2200" dirty="0" smtClean="0">
                <a:solidFill>
                  <a:srgbClr val="000099"/>
                </a:solidFill>
              </a:rPr>
              <a:t>Maturare identità cristiane adulte – veri discepoli del Signore, testimoni del suo amore</a:t>
            </a:r>
          </a:p>
          <a:p>
            <a:pPr marL="457200" indent="-457200"/>
            <a:endParaRPr lang="it-IT" sz="2200" dirty="0" smtClean="0">
              <a:solidFill>
                <a:srgbClr val="000099"/>
              </a:solidFill>
            </a:endParaRPr>
          </a:p>
          <a:p>
            <a:pPr marL="457200" indent="-457200"/>
            <a:r>
              <a:rPr lang="it-IT" sz="2200" dirty="0" smtClean="0">
                <a:solidFill>
                  <a:srgbClr val="C00000"/>
                </a:solidFill>
              </a:rPr>
              <a:t>2) COMUNICATORI </a:t>
            </a:r>
          </a:p>
          <a:p>
            <a:pPr marL="457200" indent="-457200"/>
            <a:r>
              <a:rPr lang="it-IT" sz="2200" dirty="0" smtClean="0">
                <a:solidFill>
                  <a:srgbClr val="000099"/>
                </a:solidFill>
              </a:rPr>
              <a:t>Formare persone con competenza specifica nella comunicazione della fede.</a:t>
            </a:r>
          </a:p>
          <a:p>
            <a:r>
              <a:rPr lang="it-IT" sz="2200" dirty="0" smtClean="0">
                <a:solidFill>
                  <a:srgbClr val="000099"/>
                </a:solidFill>
              </a:rPr>
              <a:t> </a:t>
            </a: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>
          <a:xfrm>
            <a:off x="7162800" y="6381750"/>
            <a:ext cx="1981200" cy="476250"/>
          </a:xfrm>
        </p:spPr>
        <p:txBody>
          <a:bodyPr/>
          <a:lstStyle/>
          <a:p>
            <a:fld id="{D3038BB3-B8ED-457C-8B44-E1AFBDBD76EF}" type="slidenum">
              <a:rPr lang="en-US" smtClean="0"/>
              <a:pPr/>
              <a:t>62</a:t>
            </a:fld>
            <a:endParaRPr lang="en-US"/>
          </a:p>
        </p:txBody>
      </p:sp>
      <p:sp>
        <p:nvSpPr>
          <p:cNvPr id="6" name="Segnaposto piè di pagina 7"/>
          <p:cNvSpPr>
            <a:spLocks noGrp="1"/>
          </p:cNvSpPr>
          <p:nvPr>
            <p:ph type="ftr" sz="quarter" idx="11"/>
          </p:nvPr>
        </p:nvSpPr>
        <p:spPr>
          <a:xfrm>
            <a:off x="0" y="6400800"/>
            <a:ext cx="3059832" cy="457200"/>
          </a:xfrm>
        </p:spPr>
        <p:txBody>
          <a:bodyPr/>
          <a:lstStyle/>
          <a:p>
            <a:pPr>
              <a:defRPr/>
            </a:pPr>
            <a:r>
              <a:rPr lang="it-IT" dirty="0" smtClean="0"/>
              <a:t>CENTRO PER L'EVANGELIZZAZIONE E LA CATECHESI</a:t>
            </a:r>
            <a:endParaRPr lang="en-US" dirty="0"/>
          </a:p>
        </p:txBody>
      </p:sp>
      <p:sp>
        <p:nvSpPr>
          <p:cNvPr id="12" name="Rettangolo 11"/>
          <p:cNvSpPr/>
          <p:nvPr/>
        </p:nvSpPr>
        <p:spPr>
          <a:xfrm>
            <a:off x="2500298" y="1857364"/>
            <a:ext cx="578647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it-IT" dirty="0" smtClean="0">
                <a:solidFill>
                  <a:srgbClr val="000099"/>
                </a:solidFill>
              </a:rPr>
              <a:t>1) </a:t>
            </a:r>
            <a:r>
              <a:rPr lang="it-IT" dirty="0" smtClean="0">
                <a:solidFill>
                  <a:srgbClr val="C00000"/>
                </a:solidFill>
              </a:rPr>
              <a:t>ESSERE</a:t>
            </a:r>
            <a:r>
              <a:rPr lang="it-IT" dirty="0" smtClean="0">
                <a:solidFill>
                  <a:srgbClr val="000099"/>
                </a:solidFill>
              </a:rPr>
              <a:t> Sottolinea la maturazione di una vera identità cristiana;</a:t>
            </a:r>
          </a:p>
        </p:txBody>
      </p:sp>
      <p:sp>
        <p:nvSpPr>
          <p:cNvPr id="13" name="Rettangolo 12"/>
          <p:cNvSpPr/>
          <p:nvPr/>
        </p:nvSpPr>
        <p:spPr>
          <a:xfrm>
            <a:off x="2500298" y="2500306"/>
            <a:ext cx="571504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it-IT" dirty="0" smtClean="0">
                <a:solidFill>
                  <a:srgbClr val="000099"/>
                </a:solidFill>
              </a:rPr>
              <a:t>2) </a:t>
            </a:r>
            <a:r>
              <a:rPr lang="it-IT" dirty="0" smtClean="0">
                <a:solidFill>
                  <a:srgbClr val="C00000"/>
                </a:solidFill>
              </a:rPr>
              <a:t>SAPERE</a:t>
            </a:r>
            <a:r>
              <a:rPr lang="it-IT" dirty="0" smtClean="0">
                <a:solidFill>
                  <a:srgbClr val="000099"/>
                </a:solidFill>
              </a:rPr>
              <a:t> Intelligenza integrale dei contenuti della fede;</a:t>
            </a:r>
          </a:p>
        </p:txBody>
      </p:sp>
      <p:sp>
        <p:nvSpPr>
          <p:cNvPr id="14" name="Rettangolo 13"/>
          <p:cNvSpPr/>
          <p:nvPr/>
        </p:nvSpPr>
        <p:spPr>
          <a:xfrm>
            <a:off x="2500298" y="3214686"/>
            <a:ext cx="58579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it-IT" dirty="0" smtClean="0">
                <a:solidFill>
                  <a:srgbClr val="000099"/>
                </a:solidFill>
              </a:rPr>
              <a:t>3) </a:t>
            </a:r>
            <a:r>
              <a:rPr lang="it-IT" dirty="0" smtClean="0">
                <a:solidFill>
                  <a:srgbClr val="C00000"/>
                </a:solidFill>
              </a:rPr>
              <a:t>SAPER FARE </a:t>
            </a:r>
            <a:r>
              <a:rPr lang="it-IT" dirty="0" smtClean="0">
                <a:solidFill>
                  <a:srgbClr val="000099"/>
                </a:solidFill>
              </a:rPr>
              <a:t>Concerne l’acquisizione di una mentalità </a:t>
            </a:r>
            <a:r>
              <a:rPr lang="it-IT" dirty="0" err="1" smtClean="0">
                <a:solidFill>
                  <a:srgbClr val="000099"/>
                </a:solidFill>
              </a:rPr>
              <a:t>educativa…</a:t>
            </a:r>
            <a:r>
              <a:rPr lang="it-IT" dirty="0" smtClean="0">
                <a:solidFill>
                  <a:srgbClr val="000099"/>
                </a:solidFill>
              </a:rPr>
              <a:t>(appartenenza alla comunità, di animare il gruppo, e di lavorare in equipe);</a:t>
            </a:r>
          </a:p>
        </p:txBody>
      </p:sp>
      <p:sp>
        <p:nvSpPr>
          <p:cNvPr id="15" name="Rettangolo 14"/>
          <p:cNvSpPr/>
          <p:nvPr/>
        </p:nvSpPr>
        <p:spPr>
          <a:xfrm>
            <a:off x="2500298" y="4429132"/>
            <a:ext cx="578647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it-IT" dirty="0" smtClean="0">
                <a:solidFill>
                  <a:srgbClr val="000099"/>
                </a:solidFill>
              </a:rPr>
              <a:t>4) </a:t>
            </a:r>
            <a:r>
              <a:rPr lang="it-IT" dirty="0" smtClean="0">
                <a:solidFill>
                  <a:srgbClr val="C00000"/>
                </a:solidFill>
              </a:rPr>
              <a:t>SAPERE STARE </a:t>
            </a:r>
            <a:r>
              <a:rPr lang="it-IT" dirty="0" smtClean="0">
                <a:solidFill>
                  <a:srgbClr val="000099"/>
                </a:solidFill>
              </a:rPr>
              <a:t>Rinvia alla sfera relazionale (il cuore del catechista vive sempre questo movimento di “sistole- </a:t>
            </a:r>
            <a:r>
              <a:rPr lang="it-IT" dirty="0" err="1" smtClean="0">
                <a:solidFill>
                  <a:srgbClr val="000099"/>
                </a:solidFill>
              </a:rPr>
              <a:t>diastole…</a:t>
            </a:r>
            <a:r>
              <a:rPr lang="it-IT" dirty="0" smtClean="0">
                <a:solidFill>
                  <a:srgbClr val="000099"/>
                </a:solidFill>
              </a:rPr>
              <a:t>” Papa Francesco)</a:t>
            </a:r>
          </a:p>
        </p:txBody>
      </p:sp>
      <p:sp>
        <p:nvSpPr>
          <p:cNvPr id="16" name="Rettangolo 15"/>
          <p:cNvSpPr/>
          <p:nvPr/>
        </p:nvSpPr>
        <p:spPr>
          <a:xfrm>
            <a:off x="1785918" y="1000108"/>
            <a:ext cx="628654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it-IT" dirty="0" smtClean="0">
                <a:solidFill>
                  <a:srgbClr val="000099"/>
                </a:solidFill>
              </a:rPr>
              <a:t>Nel n. 82 i vescovi sottolineano le quattro dimensioni formative.</a:t>
            </a: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4" grpId="0"/>
      <p:bldP spid="15" grpId="0"/>
    </p:bld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>
          <a:xfrm>
            <a:off x="7162800" y="6381750"/>
            <a:ext cx="1981200" cy="476250"/>
          </a:xfrm>
        </p:spPr>
        <p:txBody>
          <a:bodyPr/>
          <a:lstStyle/>
          <a:p>
            <a:fld id="{D3038BB3-B8ED-457C-8B44-E1AFBDBD76EF}" type="slidenum">
              <a:rPr lang="en-US" smtClean="0"/>
              <a:pPr/>
              <a:t>63</a:t>
            </a:fld>
            <a:endParaRPr lang="en-US"/>
          </a:p>
        </p:txBody>
      </p:sp>
      <p:sp>
        <p:nvSpPr>
          <p:cNvPr id="6" name="Segnaposto piè di pagina 7"/>
          <p:cNvSpPr>
            <a:spLocks noGrp="1"/>
          </p:cNvSpPr>
          <p:nvPr>
            <p:ph type="ftr" sz="quarter" idx="11"/>
          </p:nvPr>
        </p:nvSpPr>
        <p:spPr>
          <a:xfrm>
            <a:off x="0" y="6400800"/>
            <a:ext cx="3059832" cy="457200"/>
          </a:xfrm>
        </p:spPr>
        <p:txBody>
          <a:bodyPr/>
          <a:lstStyle/>
          <a:p>
            <a:pPr>
              <a:defRPr/>
            </a:pPr>
            <a:r>
              <a:rPr lang="it-IT" dirty="0" smtClean="0"/>
              <a:t>CENTRO PER L'EVANGELIZZAZIONE E LA CATECHESI</a:t>
            </a:r>
            <a:endParaRPr lang="en-US" dirty="0"/>
          </a:p>
        </p:txBody>
      </p:sp>
      <p:sp>
        <p:nvSpPr>
          <p:cNvPr id="8" name="Rettangolo 7"/>
          <p:cNvSpPr/>
          <p:nvPr/>
        </p:nvSpPr>
        <p:spPr>
          <a:xfrm>
            <a:off x="1547664" y="1124744"/>
            <a:ext cx="5904656" cy="17851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it-IT" sz="2200" dirty="0" smtClean="0">
                <a:solidFill>
                  <a:srgbClr val="000099"/>
                </a:solidFill>
              </a:rPr>
              <a:t>Per rispondere ai bisogni formativi del catechista e dell’evangelizzatore è importante tenere presente alcuni </a:t>
            </a:r>
          </a:p>
          <a:p>
            <a:pPr algn="just"/>
            <a:r>
              <a:rPr lang="it-IT" sz="2200" dirty="0" smtClean="0">
                <a:solidFill>
                  <a:srgbClr val="000099"/>
                </a:solidFill>
              </a:rPr>
              <a:t>principi guida:</a:t>
            </a:r>
          </a:p>
          <a:p>
            <a:pPr marL="457200" indent="-457200"/>
            <a:endParaRPr lang="it-IT" sz="2200" dirty="0">
              <a:solidFill>
                <a:srgbClr val="FF0000"/>
              </a:solidFill>
            </a:endParaRPr>
          </a:p>
        </p:txBody>
      </p:sp>
      <p:sp>
        <p:nvSpPr>
          <p:cNvPr id="9" name="Rettangolo 8"/>
          <p:cNvSpPr/>
          <p:nvPr/>
        </p:nvSpPr>
        <p:spPr>
          <a:xfrm>
            <a:off x="3851920" y="5373216"/>
            <a:ext cx="482453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dirty="0" smtClean="0">
                <a:solidFill>
                  <a:srgbClr val="000099"/>
                </a:solidFill>
              </a:rPr>
              <a:t>La parte finale del capitolo IV si occupa del profilo degli Uffici diocesani, regionali, nazionale.</a:t>
            </a:r>
            <a:endParaRPr lang="it-IT" dirty="0">
              <a:solidFill>
                <a:srgbClr val="000099"/>
              </a:solidFill>
            </a:endParaRPr>
          </a:p>
        </p:txBody>
      </p:sp>
      <p:sp>
        <p:nvSpPr>
          <p:cNvPr id="10" name="Rettangolo 9"/>
          <p:cNvSpPr/>
          <p:nvPr/>
        </p:nvSpPr>
        <p:spPr>
          <a:xfrm>
            <a:off x="2411760" y="3068960"/>
            <a:ext cx="6048672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it-IT" sz="2200" dirty="0" smtClean="0">
                <a:solidFill>
                  <a:srgbClr val="C00000"/>
                </a:solidFill>
              </a:rPr>
              <a:t>della formazione integrata</a:t>
            </a:r>
          </a:p>
          <a:p>
            <a:pPr marL="457200" indent="-457200">
              <a:buFont typeface="+mj-lt"/>
              <a:buAutoNum type="arabicPeriod"/>
            </a:pPr>
            <a:endParaRPr lang="it-IT" sz="800" dirty="0" smtClean="0">
              <a:solidFill>
                <a:srgbClr val="C00000"/>
              </a:solidFill>
            </a:endParaRPr>
          </a:p>
          <a:p>
            <a:pPr marL="457200" indent="-457200">
              <a:buFont typeface="+mj-lt"/>
              <a:buAutoNum type="arabicPeriod"/>
            </a:pPr>
            <a:r>
              <a:rPr lang="it-IT" sz="2200" dirty="0" smtClean="0">
                <a:solidFill>
                  <a:srgbClr val="C00000"/>
                </a:solidFill>
              </a:rPr>
              <a:t>della formazione focalizzata</a:t>
            </a:r>
          </a:p>
          <a:p>
            <a:pPr marL="457200" indent="-457200">
              <a:buFont typeface="+mj-lt"/>
              <a:buAutoNum type="arabicPeriod"/>
            </a:pPr>
            <a:endParaRPr lang="it-IT" sz="800" dirty="0" smtClean="0">
              <a:solidFill>
                <a:srgbClr val="C00000"/>
              </a:solidFill>
            </a:endParaRPr>
          </a:p>
          <a:p>
            <a:pPr marL="457200" indent="-457200">
              <a:buFont typeface="+mj-lt"/>
              <a:buAutoNum type="arabicPeriod"/>
            </a:pPr>
            <a:r>
              <a:rPr lang="it-IT" sz="2200" dirty="0" smtClean="0">
                <a:solidFill>
                  <a:srgbClr val="C00000"/>
                </a:solidFill>
              </a:rPr>
              <a:t>della formazione </a:t>
            </a:r>
            <a:r>
              <a:rPr lang="it-IT" sz="2200" dirty="0" err="1" smtClean="0">
                <a:solidFill>
                  <a:srgbClr val="C00000"/>
                </a:solidFill>
              </a:rPr>
              <a:t>laboratoriale</a:t>
            </a:r>
            <a:endParaRPr lang="it-IT" sz="2200" dirty="0" smtClean="0">
              <a:solidFill>
                <a:srgbClr val="C00000"/>
              </a:solidFill>
            </a:endParaRPr>
          </a:p>
          <a:p>
            <a:pPr marL="457200" indent="-457200">
              <a:buFont typeface="+mj-lt"/>
              <a:buAutoNum type="arabicPeriod"/>
            </a:pPr>
            <a:endParaRPr lang="it-IT" sz="800" dirty="0" smtClean="0">
              <a:solidFill>
                <a:srgbClr val="C00000"/>
              </a:solidFill>
            </a:endParaRPr>
          </a:p>
          <a:p>
            <a:pPr marL="457200" indent="-457200">
              <a:buFont typeface="+mj-lt"/>
              <a:buAutoNum type="arabicPeriod"/>
            </a:pPr>
            <a:r>
              <a:rPr lang="it-IT" sz="2200" dirty="0" smtClean="0">
                <a:solidFill>
                  <a:srgbClr val="C00000"/>
                </a:solidFill>
              </a:rPr>
              <a:t>della formazione collaborativa</a:t>
            </a:r>
          </a:p>
        </p:txBody>
      </p:sp>
      <p:cxnSp>
        <p:nvCxnSpPr>
          <p:cNvPr id="12" name="Connettore 2 11"/>
          <p:cNvCxnSpPr/>
          <p:nvPr/>
        </p:nvCxnSpPr>
        <p:spPr bwMode="auto">
          <a:xfrm>
            <a:off x="4283968" y="2420888"/>
            <a:ext cx="792088" cy="576064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00CC00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</p:bld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>
          <a:xfrm>
            <a:off x="7162800" y="6381750"/>
            <a:ext cx="1981200" cy="476250"/>
          </a:xfrm>
        </p:spPr>
        <p:txBody>
          <a:bodyPr/>
          <a:lstStyle/>
          <a:p>
            <a:fld id="{D3038BB3-B8ED-457C-8B44-E1AFBDBD76EF}" type="slidenum">
              <a:rPr lang="en-US" smtClean="0"/>
              <a:pPr/>
              <a:t>64</a:t>
            </a:fld>
            <a:endParaRPr lang="en-US"/>
          </a:p>
        </p:txBody>
      </p:sp>
      <p:sp>
        <p:nvSpPr>
          <p:cNvPr id="6" name="Segnaposto piè di pagina 7"/>
          <p:cNvSpPr>
            <a:spLocks noGrp="1"/>
          </p:cNvSpPr>
          <p:nvPr>
            <p:ph type="ftr" sz="quarter" idx="11"/>
          </p:nvPr>
        </p:nvSpPr>
        <p:spPr>
          <a:xfrm>
            <a:off x="0" y="6400800"/>
            <a:ext cx="3059832" cy="457200"/>
          </a:xfrm>
        </p:spPr>
        <p:txBody>
          <a:bodyPr/>
          <a:lstStyle/>
          <a:p>
            <a:pPr>
              <a:defRPr/>
            </a:pPr>
            <a:r>
              <a:rPr lang="it-IT" dirty="0" smtClean="0"/>
              <a:t>CENTRO PER L'EVANGELIZZAZIONE E LA CATECHESI</a:t>
            </a:r>
            <a:endParaRPr lang="en-US" dirty="0"/>
          </a:p>
        </p:txBody>
      </p:sp>
      <p:sp>
        <p:nvSpPr>
          <p:cNvPr id="5" name="Rettangolo 4"/>
          <p:cNvSpPr/>
          <p:nvPr/>
        </p:nvSpPr>
        <p:spPr>
          <a:xfrm>
            <a:off x="2699792" y="3789040"/>
            <a:ext cx="5742384" cy="17851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2200" dirty="0" smtClean="0">
                <a:solidFill>
                  <a:srgbClr val="000099"/>
                </a:solidFill>
              </a:rPr>
              <a:t>La Conclusione è breve e vuole sintetizzare nell’ambito della comunità domenicale</a:t>
            </a:r>
          </a:p>
          <a:p>
            <a:r>
              <a:rPr lang="it-IT" sz="2200" dirty="0" smtClean="0">
                <a:solidFill>
                  <a:srgbClr val="000099"/>
                </a:solidFill>
              </a:rPr>
              <a:t>l’impegno di</a:t>
            </a:r>
          </a:p>
          <a:p>
            <a:r>
              <a:rPr lang="it-IT" sz="2200" dirty="0" smtClean="0">
                <a:solidFill>
                  <a:srgbClr val="000099"/>
                </a:solidFill>
              </a:rPr>
              <a:t> </a:t>
            </a:r>
            <a:r>
              <a:rPr lang="it-IT" sz="2200" dirty="0" smtClean="0">
                <a:solidFill>
                  <a:srgbClr val="C00000"/>
                </a:solidFill>
              </a:rPr>
              <a:t>evangelizzazione e catechesi.</a:t>
            </a:r>
            <a:endParaRPr lang="it-IT" sz="2200" dirty="0">
              <a:solidFill>
                <a:srgbClr val="C00000"/>
              </a:solidFill>
            </a:endParaRPr>
          </a:p>
        </p:txBody>
      </p:sp>
      <p:sp>
        <p:nvSpPr>
          <p:cNvPr id="7" name="Rettangolo 6"/>
          <p:cNvSpPr/>
          <p:nvPr/>
        </p:nvSpPr>
        <p:spPr>
          <a:xfrm>
            <a:off x="1979712" y="3140968"/>
            <a:ext cx="6768752" cy="461665"/>
          </a:xfrm>
          <a:prstGeom prst="rect">
            <a:avLst/>
          </a:prstGeom>
          <a:ln>
            <a:solidFill>
              <a:schemeClr val="accent6"/>
            </a:solidFill>
          </a:ln>
        </p:spPr>
        <p:txBody>
          <a:bodyPr wrap="square">
            <a:spAutoFit/>
          </a:bodyPr>
          <a:lstStyle/>
          <a:p>
            <a:r>
              <a:rPr lang="it-IT" sz="2400" dirty="0" smtClean="0">
                <a:solidFill>
                  <a:srgbClr val="000099"/>
                </a:solidFill>
              </a:rPr>
              <a:t>Conclusione </a:t>
            </a:r>
            <a:endParaRPr lang="it-IT" sz="2400" dirty="0"/>
          </a:p>
        </p:txBody>
      </p:sp>
      <p:pic>
        <p:nvPicPr>
          <p:cNvPr id="8" name="Immagine 7" descr="untitl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76056" y="908720"/>
            <a:ext cx="3240360" cy="2215089"/>
          </a:xfrm>
          <a:prstGeom prst="rect">
            <a:avLst/>
          </a:prstGeom>
          <a:effectLst>
            <a:softEdge rad="317500"/>
          </a:effectLst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>
          <a:xfrm>
            <a:off x="7162800" y="6381750"/>
            <a:ext cx="1981200" cy="476250"/>
          </a:xfrm>
        </p:spPr>
        <p:txBody>
          <a:bodyPr/>
          <a:lstStyle/>
          <a:p>
            <a:fld id="{D3038BB3-B8ED-457C-8B44-E1AFBDBD76EF}" type="slidenum">
              <a:rPr lang="en-US" smtClean="0"/>
              <a:pPr/>
              <a:t>65</a:t>
            </a:fld>
            <a:endParaRPr lang="en-US"/>
          </a:p>
        </p:txBody>
      </p:sp>
      <p:sp>
        <p:nvSpPr>
          <p:cNvPr id="6" name="Segnaposto piè di pagina 7"/>
          <p:cNvSpPr>
            <a:spLocks noGrp="1"/>
          </p:cNvSpPr>
          <p:nvPr>
            <p:ph type="ftr" sz="quarter" idx="11"/>
          </p:nvPr>
        </p:nvSpPr>
        <p:spPr>
          <a:xfrm>
            <a:off x="0" y="6400800"/>
            <a:ext cx="3059832" cy="457200"/>
          </a:xfrm>
        </p:spPr>
        <p:txBody>
          <a:bodyPr/>
          <a:lstStyle/>
          <a:p>
            <a:pPr>
              <a:defRPr/>
            </a:pPr>
            <a:r>
              <a:rPr lang="it-IT" dirty="0" smtClean="0"/>
              <a:t>CENTRO PER L'EVANGELIZZAZIONE E LA CATECHESI</a:t>
            </a:r>
            <a:endParaRPr lang="en-US" dirty="0"/>
          </a:p>
        </p:txBody>
      </p:sp>
      <p:sp>
        <p:nvSpPr>
          <p:cNvPr id="9" name="Rettangolo 8"/>
          <p:cNvSpPr/>
          <p:nvPr/>
        </p:nvSpPr>
        <p:spPr>
          <a:xfrm>
            <a:off x="1500166" y="1142984"/>
            <a:ext cx="6768752" cy="461665"/>
          </a:xfrm>
          <a:prstGeom prst="rect">
            <a:avLst/>
          </a:prstGeom>
          <a:ln>
            <a:solidFill>
              <a:schemeClr val="accent6"/>
            </a:solidFill>
          </a:ln>
        </p:spPr>
        <p:txBody>
          <a:bodyPr wrap="square">
            <a:spAutoFit/>
          </a:bodyPr>
          <a:lstStyle/>
          <a:p>
            <a:r>
              <a:rPr lang="it-IT" sz="2400" dirty="0" smtClean="0">
                <a:solidFill>
                  <a:srgbClr val="000099"/>
                </a:solidFill>
              </a:rPr>
              <a:t>Punti di forza del testo </a:t>
            </a:r>
            <a:endParaRPr lang="it-IT" sz="2400" dirty="0"/>
          </a:p>
        </p:txBody>
      </p:sp>
      <p:sp>
        <p:nvSpPr>
          <p:cNvPr id="10" name="Rettangolo 9"/>
          <p:cNvSpPr/>
          <p:nvPr/>
        </p:nvSpPr>
        <p:spPr>
          <a:xfrm>
            <a:off x="1714480" y="1928802"/>
            <a:ext cx="650085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2000" dirty="0" smtClean="0">
                <a:solidFill>
                  <a:srgbClr val="C00000"/>
                </a:solidFill>
              </a:rPr>
              <a:t>Le sette dimensioni fondamentali che caratterizzano gli </a:t>
            </a:r>
            <a:r>
              <a:rPr lang="it-IT" sz="2000" i="1" dirty="0" smtClean="0">
                <a:solidFill>
                  <a:srgbClr val="C00000"/>
                </a:solidFill>
              </a:rPr>
              <a:t>Orientamenti:</a:t>
            </a:r>
            <a:endParaRPr lang="it-IT" sz="1600" dirty="0">
              <a:solidFill>
                <a:srgbClr val="C00000"/>
              </a:solidFill>
            </a:endParaRPr>
          </a:p>
        </p:txBody>
      </p:sp>
      <p:sp>
        <p:nvSpPr>
          <p:cNvPr id="11" name="Rettangolo 10"/>
          <p:cNvSpPr/>
          <p:nvPr/>
        </p:nvSpPr>
        <p:spPr>
          <a:xfrm>
            <a:off x="2214546" y="3000372"/>
            <a:ext cx="6715172" cy="20697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l">
              <a:buAutoNum type="arabicParenR"/>
            </a:pPr>
            <a:r>
              <a:rPr lang="it-IT" sz="2000" dirty="0" smtClean="0">
                <a:solidFill>
                  <a:srgbClr val="000099"/>
                </a:solidFill>
              </a:rPr>
              <a:t>Un chiaro riferimento all’evangelizzazione in quanto </a:t>
            </a:r>
            <a:r>
              <a:rPr lang="it-IT" sz="2000" i="1" dirty="0" smtClean="0">
                <a:solidFill>
                  <a:srgbClr val="000099"/>
                </a:solidFill>
              </a:rPr>
              <a:t>orizzonte e processo;</a:t>
            </a:r>
          </a:p>
          <a:p>
            <a:pPr marL="342900" indent="-342900" algn="l"/>
            <a:endParaRPr lang="it-IT" sz="1050" i="1" dirty="0" smtClean="0">
              <a:solidFill>
                <a:srgbClr val="000099"/>
              </a:solidFill>
            </a:endParaRPr>
          </a:p>
          <a:p>
            <a:pPr marL="342900" indent="-342900" algn="l"/>
            <a:r>
              <a:rPr lang="it-IT" sz="2000" i="1" dirty="0" smtClean="0">
                <a:solidFill>
                  <a:srgbClr val="000099"/>
                </a:solidFill>
              </a:rPr>
              <a:t>2</a:t>
            </a:r>
            <a:r>
              <a:rPr lang="it-IT" sz="2000" i="1" dirty="0" smtClean="0">
                <a:solidFill>
                  <a:srgbClr val="C00000"/>
                </a:solidFill>
              </a:rPr>
              <a:t>) Il primo annuncio che vuole illuminare il </a:t>
            </a:r>
          </a:p>
          <a:p>
            <a:pPr marL="342900" indent="-342900" algn="l"/>
            <a:r>
              <a:rPr lang="it-IT" sz="2000" i="1" dirty="0" smtClean="0">
                <a:solidFill>
                  <a:srgbClr val="C00000"/>
                </a:solidFill>
              </a:rPr>
              <a:t>    cuore dell’uomo nei passaggi fondamentali e critici della vita;</a:t>
            </a:r>
          </a:p>
          <a:p>
            <a:pPr marL="342900" indent="-342900" algn="just">
              <a:buAutoNum type="arabicParenR"/>
            </a:pPr>
            <a:endParaRPr lang="it-IT" i="1" dirty="0" smtClean="0">
              <a:solidFill>
                <a:srgbClr val="000099"/>
              </a:solidFill>
            </a:endParaRPr>
          </a:p>
        </p:txBody>
      </p:sp>
      <p:sp>
        <p:nvSpPr>
          <p:cNvPr id="7" name="Freccia a destra 6"/>
          <p:cNvSpPr/>
          <p:nvPr/>
        </p:nvSpPr>
        <p:spPr bwMode="auto">
          <a:xfrm>
            <a:off x="6715140" y="5929330"/>
            <a:ext cx="978408" cy="484632"/>
          </a:xfrm>
          <a:prstGeom prst="rightArrow">
            <a:avLst/>
          </a:prstGeom>
          <a:solidFill>
            <a:srgbClr val="000099"/>
          </a:solidFill>
          <a:ln w="9525" cap="flat" cmpd="sng" algn="ctr">
            <a:solidFill>
              <a:srgbClr val="CC33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Verdana" charset="0"/>
              <a:ea typeface="ＭＳ Ｐゴシック" charset="0"/>
            </a:endParaRP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7" grpId="0" animBg="1"/>
    </p:bld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>
          <a:xfrm>
            <a:off x="7162800" y="6381750"/>
            <a:ext cx="1981200" cy="476250"/>
          </a:xfrm>
        </p:spPr>
        <p:txBody>
          <a:bodyPr/>
          <a:lstStyle/>
          <a:p>
            <a:fld id="{D3038BB3-B8ED-457C-8B44-E1AFBDBD76EF}" type="slidenum">
              <a:rPr lang="en-US" smtClean="0"/>
              <a:pPr/>
              <a:t>66</a:t>
            </a:fld>
            <a:endParaRPr lang="en-US"/>
          </a:p>
        </p:txBody>
      </p:sp>
      <p:sp>
        <p:nvSpPr>
          <p:cNvPr id="6" name="Segnaposto piè di pagina 7"/>
          <p:cNvSpPr>
            <a:spLocks noGrp="1"/>
          </p:cNvSpPr>
          <p:nvPr>
            <p:ph type="ftr" sz="quarter" idx="11"/>
          </p:nvPr>
        </p:nvSpPr>
        <p:spPr>
          <a:xfrm>
            <a:off x="0" y="6400800"/>
            <a:ext cx="3059832" cy="457200"/>
          </a:xfrm>
        </p:spPr>
        <p:txBody>
          <a:bodyPr/>
          <a:lstStyle/>
          <a:p>
            <a:pPr>
              <a:defRPr/>
            </a:pPr>
            <a:r>
              <a:rPr lang="it-IT" dirty="0" smtClean="0"/>
              <a:t>CENTRO PER L'EVANGELIZZAZIONE E LA CATECHESI</a:t>
            </a:r>
            <a:endParaRPr lang="en-US" dirty="0"/>
          </a:p>
        </p:txBody>
      </p:sp>
      <p:sp>
        <p:nvSpPr>
          <p:cNvPr id="5" name="Rettangolo 4"/>
          <p:cNvSpPr/>
          <p:nvPr/>
        </p:nvSpPr>
        <p:spPr>
          <a:xfrm>
            <a:off x="2285984" y="1357298"/>
            <a:ext cx="6357982" cy="39549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l"/>
            <a:r>
              <a:rPr lang="it-IT" sz="2000" i="1" dirty="0" smtClean="0">
                <a:solidFill>
                  <a:srgbClr val="000099"/>
                </a:solidFill>
              </a:rPr>
              <a:t>3) L’assoluta precedenza della catechesi e della formazione cristiana degli adulti;</a:t>
            </a:r>
          </a:p>
          <a:p>
            <a:pPr marL="342900" indent="-342900" algn="l"/>
            <a:endParaRPr lang="it-IT" sz="700" i="1" dirty="0" smtClean="0">
              <a:solidFill>
                <a:srgbClr val="000099"/>
              </a:solidFill>
            </a:endParaRPr>
          </a:p>
          <a:p>
            <a:pPr marL="342900" indent="-342900" algn="l"/>
            <a:r>
              <a:rPr lang="it-IT" sz="2000" i="1" dirty="0" smtClean="0">
                <a:solidFill>
                  <a:srgbClr val="C00000"/>
                </a:solidFill>
              </a:rPr>
              <a:t>4) La centralità della comunità nel processo di discernimento e progettazione dell’educazione nella fede;</a:t>
            </a:r>
          </a:p>
          <a:p>
            <a:pPr marL="342900" indent="-342900" algn="l"/>
            <a:endParaRPr lang="it-IT" sz="800" i="1" dirty="0" smtClean="0">
              <a:solidFill>
                <a:srgbClr val="000099"/>
              </a:solidFill>
            </a:endParaRPr>
          </a:p>
          <a:p>
            <a:pPr marL="342900" indent="-342900" algn="l"/>
            <a:r>
              <a:rPr lang="it-IT" sz="2000" i="1" dirty="0" smtClean="0">
                <a:solidFill>
                  <a:srgbClr val="000099"/>
                </a:solidFill>
              </a:rPr>
              <a:t>5) L’ispirazione catecumenale;</a:t>
            </a:r>
          </a:p>
          <a:p>
            <a:pPr marL="342900" indent="-342900" algn="l"/>
            <a:endParaRPr lang="it-IT" sz="800" i="1" dirty="0" smtClean="0">
              <a:solidFill>
                <a:srgbClr val="000099"/>
              </a:solidFill>
            </a:endParaRPr>
          </a:p>
          <a:p>
            <a:pPr marL="342900" indent="-342900" algn="l"/>
            <a:r>
              <a:rPr lang="it-IT" sz="2000" i="1" dirty="0" smtClean="0">
                <a:solidFill>
                  <a:srgbClr val="C00000"/>
                </a:solidFill>
              </a:rPr>
              <a:t>6) La formazione dei catechisti e – in forma curriculare e permanente- la formazione dei presbiteri e dei diaconi</a:t>
            </a:r>
            <a:r>
              <a:rPr lang="it-IT" sz="2000" i="1" dirty="0" smtClean="0">
                <a:solidFill>
                  <a:srgbClr val="000099"/>
                </a:solidFill>
              </a:rPr>
              <a:t>;</a:t>
            </a:r>
          </a:p>
          <a:p>
            <a:pPr marL="342900" indent="-342900" algn="l"/>
            <a:endParaRPr lang="it-IT" sz="800" i="1" dirty="0" smtClean="0">
              <a:solidFill>
                <a:srgbClr val="000099"/>
              </a:solidFill>
            </a:endParaRPr>
          </a:p>
          <a:p>
            <a:pPr marL="342900" indent="-342900" algn="l"/>
            <a:r>
              <a:rPr lang="it-IT" sz="2000" i="1" dirty="0" smtClean="0">
                <a:solidFill>
                  <a:srgbClr val="000099"/>
                </a:solidFill>
              </a:rPr>
              <a:t>7)La proposta mistagogica.</a:t>
            </a: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>
          <a:xfrm>
            <a:off x="7162800" y="6381750"/>
            <a:ext cx="1981200" cy="476250"/>
          </a:xfrm>
        </p:spPr>
        <p:txBody>
          <a:bodyPr/>
          <a:lstStyle/>
          <a:p>
            <a:fld id="{D3038BB3-B8ED-457C-8B44-E1AFBDBD76EF}" type="slidenum">
              <a:rPr lang="en-US" smtClean="0"/>
              <a:pPr/>
              <a:t>67</a:t>
            </a:fld>
            <a:endParaRPr lang="en-US"/>
          </a:p>
        </p:txBody>
      </p:sp>
      <p:sp>
        <p:nvSpPr>
          <p:cNvPr id="6" name="Segnaposto piè di pagina 7"/>
          <p:cNvSpPr>
            <a:spLocks noGrp="1"/>
          </p:cNvSpPr>
          <p:nvPr>
            <p:ph type="ftr" sz="quarter" idx="11"/>
          </p:nvPr>
        </p:nvSpPr>
        <p:spPr>
          <a:xfrm>
            <a:off x="0" y="6400800"/>
            <a:ext cx="3059832" cy="457200"/>
          </a:xfrm>
        </p:spPr>
        <p:txBody>
          <a:bodyPr/>
          <a:lstStyle/>
          <a:p>
            <a:pPr>
              <a:defRPr/>
            </a:pPr>
            <a:r>
              <a:rPr lang="it-IT" dirty="0" smtClean="0"/>
              <a:t>CENTRO PER L'EVANGELIZZAZIONE E LA CATECHESI</a:t>
            </a:r>
            <a:endParaRPr lang="en-US" dirty="0"/>
          </a:p>
        </p:txBody>
      </p:sp>
      <p:sp>
        <p:nvSpPr>
          <p:cNvPr id="5" name="Rettangolo 4"/>
          <p:cNvSpPr/>
          <p:nvPr/>
        </p:nvSpPr>
        <p:spPr>
          <a:xfrm>
            <a:off x="1428728" y="1571612"/>
            <a:ext cx="6768752" cy="830997"/>
          </a:xfrm>
          <a:prstGeom prst="rect">
            <a:avLst/>
          </a:prstGeom>
          <a:ln>
            <a:solidFill>
              <a:schemeClr val="accent6"/>
            </a:solidFill>
          </a:ln>
        </p:spPr>
        <p:txBody>
          <a:bodyPr wrap="square">
            <a:spAutoFit/>
          </a:bodyPr>
          <a:lstStyle/>
          <a:p>
            <a:r>
              <a:rPr lang="it-IT" sz="2400" dirty="0" smtClean="0">
                <a:solidFill>
                  <a:srgbClr val="000099"/>
                </a:solidFill>
              </a:rPr>
              <a:t>Cinque sottolineature fondamentali presenti negli Orientamenti </a:t>
            </a:r>
            <a:endParaRPr lang="it-IT" sz="2400" dirty="0"/>
          </a:p>
        </p:txBody>
      </p:sp>
      <p:sp>
        <p:nvSpPr>
          <p:cNvPr id="8" name="Rettangolo 7"/>
          <p:cNvSpPr/>
          <p:nvPr/>
        </p:nvSpPr>
        <p:spPr>
          <a:xfrm>
            <a:off x="2714612" y="2928934"/>
            <a:ext cx="4857784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it-IT" sz="1400" dirty="0" smtClean="0">
              <a:solidFill>
                <a:srgbClr val="00CC00"/>
              </a:solidFill>
            </a:endParaRPr>
          </a:p>
          <a:p>
            <a:pPr marL="342900" indent="-342900" algn="just">
              <a:buFont typeface="+mj-lt"/>
              <a:buAutoNum type="arabicPeriod"/>
            </a:pPr>
            <a:r>
              <a:rPr lang="it-IT" i="1" dirty="0" smtClean="0">
                <a:solidFill>
                  <a:srgbClr val="C00000"/>
                </a:solidFill>
              </a:rPr>
              <a:t> L’invito all’ascolto/lettura della Scrittura nella Chiesa; </a:t>
            </a:r>
          </a:p>
          <a:p>
            <a:pPr marL="342900" indent="-342900" algn="just"/>
            <a:endParaRPr lang="it-IT" i="1" dirty="0" smtClean="0">
              <a:solidFill>
                <a:srgbClr val="00CC00"/>
              </a:solidFill>
            </a:endParaRPr>
          </a:p>
          <a:p>
            <a:pPr marL="342900" indent="-342900" algn="just"/>
            <a:r>
              <a:rPr lang="it-IT" dirty="0" smtClean="0">
                <a:solidFill>
                  <a:srgbClr val="000099"/>
                </a:solidFill>
              </a:rPr>
              <a:t>2</a:t>
            </a:r>
            <a:r>
              <a:rPr lang="it-IT" dirty="0" smtClean="0">
                <a:solidFill>
                  <a:srgbClr val="00CC00"/>
                </a:solidFill>
              </a:rPr>
              <a:t>. </a:t>
            </a:r>
            <a:r>
              <a:rPr lang="it-IT" dirty="0" smtClean="0">
                <a:solidFill>
                  <a:srgbClr val="000099"/>
                </a:solidFill>
              </a:rPr>
              <a:t>La dimensione </a:t>
            </a:r>
            <a:r>
              <a:rPr lang="it-IT" i="1" dirty="0" err="1" smtClean="0">
                <a:solidFill>
                  <a:srgbClr val="000099"/>
                </a:solidFill>
              </a:rPr>
              <a:t>kerigmatica</a:t>
            </a:r>
            <a:r>
              <a:rPr lang="it-IT" i="1" dirty="0" smtClean="0">
                <a:solidFill>
                  <a:srgbClr val="000099"/>
                </a:solidFill>
              </a:rPr>
              <a:t>, in chiave fortemente cristocentrica, dell’annuncio ed anche </a:t>
            </a:r>
            <a:r>
              <a:rPr lang="it-IT" dirty="0" smtClean="0">
                <a:solidFill>
                  <a:srgbClr val="000099"/>
                </a:solidFill>
              </a:rPr>
              <a:t>della catechesi</a:t>
            </a:r>
          </a:p>
        </p:txBody>
      </p:sp>
      <p:sp>
        <p:nvSpPr>
          <p:cNvPr id="10" name="Freccia a destra 9"/>
          <p:cNvSpPr/>
          <p:nvPr/>
        </p:nvSpPr>
        <p:spPr bwMode="auto">
          <a:xfrm>
            <a:off x="7143768" y="5643578"/>
            <a:ext cx="978408" cy="484632"/>
          </a:xfrm>
          <a:prstGeom prst="rightArrow">
            <a:avLst/>
          </a:prstGeom>
          <a:solidFill>
            <a:srgbClr val="CC3300"/>
          </a:solidFill>
          <a:ln w="9525" cap="flat" cmpd="sng" algn="ctr">
            <a:solidFill>
              <a:srgbClr val="00206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Verdana" charset="0"/>
              <a:ea typeface="ＭＳ Ｐゴシック" charset="0"/>
            </a:endParaRP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 animBg="1"/>
    </p:bld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>
          <a:xfrm>
            <a:off x="7162800" y="6381750"/>
            <a:ext cx="1981200" cy="476250"/>
          </a:xfrm>
        </p:spPr>
        <p:txBody>
          <a:bodyPr/>
          <a:lstStyle/>
          <a:p>
            <a:fld id="{D3038BB3-B8ED-457C-8B44-E1AFBDBD76EF}" type="slidenum">
              <a:rPr lang="en-US" smtClean="0"/>
              <a:pPr/>
              <a:t>68</a:t>
            </a:fld>
            <a:endParaRPr lang="en-US"/>
          </a:p>
        </p:txBody>
      </p:sp>
      <p:sp>
        <p:nvSpPr>
          <p:cNvPr id="6" name="Segnaposto piè di pagina 7"/>
          <p:cNvSpPr>
            <a:spLocks noGrp="1"/>
          </p:cNvSpPr>
          <p:nvPr>
            <p:ph type="ftr" sz="quarter" idx="11"/>
          </p:nvPr>
        </p:nvSpPr>
        <p:spPr>
          <a:xfrm>
            <a:off x="0" y="6400800"/>
            <a:ext cx="3059832" cy="457200"/>
          </a:xfrm>
        </p:spPr>
        <p:txBody>
          <a:bodyPr/>
          <a:lstStyle/>
          <a:p>
            <a:pPr>
              <a:defRPr/>
            </a:pPr>
            <a:r>
              <a:rPr lang="it-IT" dirty="0" smtClean="0"/>
              <a:t>CENTRO PER L'EVANGELIZZAZIONE E LA CATECHESI</a:t>
            </a:r>
            <a:endParaRPr lang="en-US" dirty="0"/>
          </a:p>
        </p:txBody>
      </p:sp>
      <p:sp>
        <p:nvSpPr>
          <p:cNvPr id="5" name="Rettangolo 4"/>
          <p:cNvSpPr/>
          <p:nvPr/>
        </p:nvSpPr>
        <p:spPr>
          <a:xfrm>
            <a:off x="2357422" y="1357298"/>
            <a:ext cx="5929354" cy="41319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AutoNum type="arabicPeriod" startAt="3"/>
            </a:pPr>
            <a:r>
              <a:rPr lang="it-IT" dirty="0" smtClean="0">
                <a:solidFill>
                  <a:srgbClr val="C00000"/>
                </a:solidFill>
              </a:rPr>
              <a:t>L’attenzione a GS 11 nel discernimento sul contesto socio culturale odierno operato dal documento, indicando nei segni di speranza, “</a:t>
            </a:r>
            <a:r>
              <a:rPr lang="it-IT" i="1" dirty="0" smtClean="0">
                <a:solidFill>
                  <a:srgbClr val="C00000"/>
                </a:solidFill>
              </a:rPr>
              <a:t>i veri segni della presenza o del disegno di Dio” nella storia.</a:t>
            </a:r>
          </a:p>
          <a:p>
            <a:pPr marL="342900" indent="-342900" algn="l"/>
            <a:endParaRPr lang="it-IT" sz="1050" i="1" dirty="0" smtClean="0">
              <a:solidFill>
                <a:srgbClr val="00CC00"/>
              </a:solidFill>
            </a:endParaRPr>
          </a:p>
          <a:p>
            <a:pPr marL="342900" indent="-342900" algn="just">
              <a:buAutoNum type="arabicPeriod" startAt="4"/>
            </a:pPr>
            <a:r>
              <a:rPr lang="it-IT" dirty="0" smtClean="0">
                <a:solidFill>
                  <a:srgbClr val="000099"/>
                </a:solidFill>
              </a:rPr>
              <a:t>La proposta che i padrini e le madrine (</a:t>
            </a:r>
            <a:r>
              <a:rPr lang="it-IT" i="1" dirty="0" smtClean="0">
                <a:solidFill>
                  <a:srgbClr val="000099"/>
                </a:solidFill>
              </a:rPr>
              <a:t>Orientamenti n. 70) siano figure veramente «scelte, </a:t>
            </a:r>
            <a:r>
              <a:rPr lang="it-IT" dirty="0" smtClean="0">
                <a:solidFill>
                  <a:srgbClr val="000099"/>
                </a:solidFill>
              </a:rPr>
              <a:t>qualificate e valorizzate».</a:t>
            </a:r>
          </a:p>
          <a:p>
            <a:pPr marL="342900" indent="-342900" algn="l"/>
            <a:endParaRPr lang="it-IT" dirty="0" smtClean="0">
              <a:solidFill>
                <a:srgbClr val="00CC00"/>
              </a:solidFill>
            </a:endParaRPr>
          </a:p>
          <a:p>
            <a:pPr marL="342900" indent="-342900" algn="just"/>
            <a:r>
              <a:rPr lang="it-IT" dirty="0" smtClean="0">
                <a:solidFill>
                  <a:srgbClr val="C00000"/>
                </a:solidFill>
              </a:rPr>
              <a:t>5</a:t>
            </a:r>
            <a:r>
              <a:rPr lang="it-IT" dirty="0" smtClean="0">
                <a:solidFill>
                  <a:srgbClr val="00CC00"/>
                </a:solidFill>
              </a:rPr>
              <a:t>. </a:t>
            </a:r>
            <a:r>
              <a:rPr lang="it-IT" dirty="0" smtClean="0">
                <a:solidFill>
                  <a:srgbClr val="C00000"/>
                </a:solidFill>
              </a:rPr>
              <a:t>Il valore del Mandato del Vescovo                (</a:t>
            </a:r>
            <a:r>
              <a:rPr lang="it-IT" i="1" dirty="0" smtClean="0">
                <a:solidFill>
                  <a:srgbClr val="C00000"/>
                </a:solidFill>
              </a:rPr>
              <a:t>Orientamenti n. 78), che esprime la </a:t>
            </a:r>
            <a:r>
              <a:rPr lang="it-IT" i="1" dirty="0" err="1" smtClean="0">
                <a:solidFill>
                  <a:srgbClr val="C00000"/>
                </a:solidFill>
              </a:rPr>
              <a:t>ministerialità</a:t>
            </a:r>
            <a:r>
              <a:rPr lang="it-IT" i="1" dirty="0" smtClean="0">
                <a:solidFill>
                  <a:srgbClr val="C00000"/>
                </a:solidFill>
              </a:rPr>
              <a:t> </a:t>
            </a:r>
            <a:r>
              <a:rPr lang="it-IT" dirty="0" smtClean="0">
                <a:solidFill>
                  <a:srgbClr val="C00000"/>
                </a:solidFill>
              </a:rPr>
              <a:t>peculiare dei catechisti</a:t>
            </a:r>
            <a:r>
              <a:rPr lang="it-IT" dirty="0" smtClean="0">
                <a:solidFill>
                  <a:srgbClr val="00CC00"/>
                </a:solidFill>
              </a:rPr>
              <a:t>.</a:t>
            </a: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869" name="Rectangle 5"/>
          <p:cNvSpPr>
            <a:spLocks noChangeArrowheads="1"/>
          </p:cNvSpPr>
          <p:nvPr/>
        </p:nvSpPr>
        <p:spPr bwMode="auto">
          <a:xfrm>
            <a:off x="2786050" y="2214554"/>
            <a:ext cx="5688632" cy="44012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pPr algn="r" eaLnBrk="1" hangingPunct="1"/>
            <a:endParaRPr lang="it-IT" sz="2400" b="0" dirty="0" smtClean="0">
              <a:solidFill>
                <a:srgbClr val="000090"/>
              </a:solidFill>
              <a:latin typeface="Arial Narrow" pitchFamily="34" charset="0"/>
            </a:endParaRPr>
          </a:p>
          <a:p>
            <a:pPr algn="r" eaLnBrk="1" hangingPunct="1"/>
            <a:endParaRPr lang="it-IT" sz="2400" b="0" dirty="0" smtClean="0">
              <a:solidFill>
                <a:srgbClr val="000090"/>
              </a:solidFill>
              <a:latin typeface="Arial Narrow" pitchFamily="34" charset="0"/>
            </a:endParaRPr>
          </a:p>
          <a:p>
            <a:pPr algn="r" eaLnBrk="1" hangingPunct="1"/>
            <a:r>
              <a:rPr lang="it-IT" sz="3200" b="0" dirty="0" smtClean="0">
                <a:solidFill>
                  <a:srgbClr val="000090"/>
                </a:solidFill>
                <a:latin typeface="Arial Narrow" pitchFamily="34" charset="0"/>
              </a:rPr>
              <a:t>L’elaborazione di queste diapositive </a:t>
            </a:r>
          </a:p>
          <a:p>
            <a:pPr algn="r" eaLnBrk="1" hangingPunct="1"/>
            <a:r>
              <a:rPr lang="it-IT" sz="3200" b="0" dirty="0" smtClean="0">
                <a:solidFill>
                  <a:srgbClr val="000090"/>
                </a:solidFill>
                <a:latin typeface="Arial Narrow" pitchFamily="34" charset="0"/>
              </a:rPr>
              <a:t>è stata ispirata dal testo </a:t>
            </a:r>
            <a:endParaRPr lang="it-IT" sz="3200" i="1" dirty="0" smtClean="0">
              <a:solidFill>
                <a:srgbClr val="000090"/>
              </a:solidFill>
              <a:latin typeface="Arial Narrow" pitchFamily="34" charset="0"/>
            </a:endParaRPr>
          </a:p>
          <a:p>
            <a:pPr algn="r" eaLnBrk="1" hangingPunct="1"/>
            <a:r>
              <a:rPr lang="it-IT" sz="3600" i="1" dirty="0" smtClean="0">
                <a:solidFill>
                  <a:srgbClr val="000090"/>
                </a:solidFill>
                <a:latin typeface="Arial Narrow" pitchFamily="34" charset="0"/>
              </a:rPr>
              <a:t>Incontriamo Gesù</a:t>
            </a:r>
            <a:endParaRPr lang="it-IT" sz="2800" i="1" dirty="0" smtClean="0">
              <a:solidFill>
                <a:srgbClr val="000090"/>
              </a:solidFill>
              <a:latin typeface="Arial Narrow" pitchFamily="34" charset="0"/>
            </a:endParaRPr>
          </a:p>
          <a:p>
            <a:pPr algn="r" eaLnBrk="1" hangingPunct="1"/>
            <a:r>
              <a:rPr lang="it-IT" sz="2400" b="0" i="1" dirty="0" smtClean="0">
                <a:solidFill>
                  <a:srgbClr val="000090"/>
                </a:solidFill>
                <a:latin typeface="Arial Narrow" pitchFamily="34" charset="0"/>
              </a:rPr>
              <a:t>ANNUNCIO E CATECHESI IN ITALIA</a:t>
            </a:r>
          </a:p>
          <a:p>
            <a:pPr algn="r" eaLnBrk="1" hangingPunct="1"/>
            <a:r>
              <a:rPr lang="it-IT" sz="2400" b="0" i="1" dirty="0" smtClean="0">
                <a:solidFill>
                  <a:srgbClr val="000090"/>
                </a:solidFill>
                <a:latin typeface="Arial Narrow" pitchFamily="34" charset="0"/>
              </a:rPr>
              <a:t>ALLA LUCE DEGLI ORIENTAMENTI NAZIONALI</a:t>
            </a:r>
          </a:p>
          <a:p>
            <a:pPr algn="r" eaLnBrk="1" hangingPunct="1"/>
            <a:r>
              <a:rPr lang="it-IT" sz="2400" b="0" i="1" dirty="0" smtClean="0">
                <a:solidFill>
                  <a:srgbClr val="000090"/>
                </a:solidFill>
                <a:latin typeface="Arial Narrow" pitchFamily="34" charset="0"/>
              </a:rPr>
              <a:t>A cura dell’Ufficio Catechistico Nazionale</a:t>
            </a:r>
            <a:r>
              <a:rPr lang="it-IT" sz="2000" b="0" i="1" dirty="0" smtClean="0">
                <a:solidFill>
                  <a:srgbClr val="000099"/>
                </a:solidFill>
                <a:latin typeface="Arial Narrow" pitchFamily="34" charset="0"/>
              </a:rPr>
              <a:t>  </a:t>
            </a:r>
          </a:p>
          <a:p>
            <a:pPr algn="r"/>
            <a:endParaRPr lang="it-IT" sz="2000" dirty="0" smtClean="0">
              <a:solidFill>
                <a:srgbClr val="000099"/>
              </a:solidFill>
              <a:latin typeface="Arial Narrow" pitchFamily="34" charset="0"/>
            </a:endParaRPr>
          </a:p>
          <a:p>
            <a:pPr algn="r" eaLnBrk="1" hangingPunct="1"/>
            <a:endParaRPr lang="it-IT" sz="2000" b="0" dirty="0" smtClean="0">
              <a:solidFill>
                <a:srgbClr val="000090"/>
              </a:solidFill>
              <a:latin typeface="Arial Rounded MT Bold" pitchFamily="34" charset="0"/>
            </a:endParaRPr>
          </a:p>
          <a:p>
            <a:pPr algn="r" eaLnBrk="1" hangingPunct="1"/>
            <a:r>
              <a:rPr lang="it-IT" sz="2000" b="0" dirty="0" smtClean="0">
                <a:solidFill>
                  <a:srgbClr val="000090"/>
                </a:solidFill>
                <a:latin typeface="Arial Rounded MT Bold" pitchFamily="34" charset="0"/>
              </a:rPr>
              <a:t>  </a:t>
            </a:r>
            <a:endParaRPr lang="it-IT" sz="2000" b="0" dirty="0">
              <a:solidFill>
                <a:srgbClr val="000090"/>
              </a:solidFill>
              <a:latin typeface="Arial Rounded MT Bold" pitchFamily="34" charset="0"/>
            </a:endParaRPr>
          </a:p>
        </p:txBody>
      </p:sp>
      <p:pic>
        <p:nvPicPr>
          <p:cNvPr id="17412" name="Picture 7" descr="prodigalson"/>
          <p:cNvPicPr>
            <a:picLocks noChangeAspect="1" noChangeArrowheads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6429388" y="857232"/>
            <a:ext cx="1516657" cy="2129388"/>
          </a:xfrm>
          <a:prstGeom prst="roundRect">
            <a:avLst>
              <a:gd name="adj" fmla="val 16667"/>
            </a:avLst>
          </a:prstGeom>
          <a:ln>
            <a:solidFill>
              <a:srgbClr val="002060"/>
            </a:solidFill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>
          <a:xfrm>
            <a:off x="7239000" y="6400800"/>
            <a:ext cx="1905000" cy="457200"/>
          </a:xfrm>
        </p:spPr>
        <p:txBody>
          <a:bodyPr/>
          <a:lstStyle/>
          <a:p>
            <a:fld id="{2774C539-0CFE-49C2-8ABA-44750F395924}" type="slidenum">
              <a:rPr lang="en-US" smtClean="0"/>
              <a:pPr/>
              <a:t>69</a:t>
            </a:fld>
            <a:endParaRPr lang="en-US"/>
          </a:p>
        </p:txBody>
      </p:sp>
      <p:sp>
        <p:nvSpPr>
          <p:cNvPr id="9" name="Rettangolo 8"/>
          <p:cNvSpPr/>
          <p:nvPr/>
        </p:nvSpPr>
        <p:spPr>
          <a:xfrm>
            <a:off x="2286000" y="2551837"/>
            <a:ext cx="329411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it-IT" sz="1200" dirty="0" smtClean="0">
              <a:solidFill>
                <a:srgbClr val="000099"/>
              </a:solidFill>
            </a:endParaRPr>
          </a:p>
          <a:p>
            <a:endParaRPr lang="it-IT" sz="1200" dirty="0" smtClean="0">
              <a:solidFill>
                <a:srgbClr val="000099"/>
              </a:solidFill>
            </a:endParaRPr>
          </a:p>
          <a:p>
            <a:endParaRPr lang="it-IT" sz="1200" dirty="0" smtClean="0">
              <a:solidFill>
                <a:srgbClr val="000099"/>
              </a:solidFill>
            </a:endParaRPr>
          </a:p>
          <a:p>
            <a:r>
              <a:rPr lang="it-IT" sz="1200" dirty="0" smtClean="0">
                <a:solidFill>
                  <a:srgbClr val="000099"/>
                </a:solidFill>
              </a:rPr>
              <a:t>  </a:t>
            </a:r>
          </a:p>
          <a:p>
            <a:endParaRPr lang="it-IT" sz="1200" i="1" dirty="0" smtClean="0">
              <a:solidFill>
                <a:srgbClr val="000099"/>
              </a:solidFill>
            </a:endParaRPr>
          </a:p>
        </p:txBody>
      </p:sp>
      <p:sp>
        <p:nvSpPr>
          <p:cNvPr id="7" name="Segnaposto piè di pagina 7"/>
          <p:cNvSpPr>
            <a:spLocks noGrp="1"/>
          </p:cNvSpPr>
          <p:nvPr>
            <p:ph type="ftr" sz="quarter" idx="11"/>
          </p:nvPr>
        </p:nvSpPr>
        <p:spPr>
          <a:xfrm>
            <a:off x="0" y="6429396"/>
            <a:ext cx="3071802" cy="428604"/>
          </a:xfrm>
        </p:spPr>
        <p:txBody>
          <a:bodyPr/>
          <a:lstStyle/>
          <a:p>
            <a:pPr>
              <a:defRPr/>
            </a:pPr>
            <a:r>
              <a:rPr lang="it-IT" sz="11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CENTRO PER L'EVANGELIZZAZIONE</a:t>
            </a:r>
          </a:p>
          <a:p>
            <a:pPr>
              <a:defRPr/>
            </a:pPr>
            <a:r>
              <a:rPr lang="it-IT" sz="11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E LA CATECHESI</a:t>
            </a:r>
            <a:endParaRPr lang="en-US" sz="11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648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486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>
          <a:xfrm>
            <a:off x="7239000" y="6400800"/>
            <a:ext cx="1905000" cy="457200"/>
          </a:xfrm>
        </p:spPr>
        <p:txBody>
          <a:bodyPr/>
          <a:lstStyle/>
          <a:p>
            <a:fld id="{2774C539-0CFE-49C2-8ABA-44750F395924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9" name="Rettangolo 8"/>
          <p:cNvSpPr/>
          <p:nvPr/>
        </p:nvSpPr>
        <p:spPr>
          <a:xfrm>
            <a:off x="1214414" y="1428736"/>
            <a:ext cx="5472608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2000" i="1" dirty="0" smtClean="0">
                <a:solidFill>
                  <a:srgbClr val="0070C0"/>
                </a:solidFill>
              </a:rPr>
              <a:t>L’ampia consultazione delle Conferenze Episcopali Regionali, avvenuta tra l’estate e l’autunno del 2013, ha sollecitato numerosi </a:t>
            </a:r>
          </a:p>
          <a:p>
            <a:r>
              <a:rPr lang="it-IT" sz="2000" i="1" dirty="0" smtClean="0">
                <a:solidFill>
                  <a:srgbClr val="0070C0"/>
                </a:solidFill>
              </a:rPr>
              <a:t>spunti di lavoro</a:t>
            </a:r>
          </a:p>
          <a:p>
            <a:r>
              <a:rPr lang="it-IT" sz="2000" i="1" dirty="0" smtClean="0">
                <a:solidFill>
                  <a:srgbClr val="0070C0"/>
                </a:solidFill>
              </a:rPr>
              <a:t>con significativi apporti. </a:t>
            </a:r>
            <a:endParaRPr lang="it-IT" sz="2000" dirty="0">
              <a:solidFill>
                <a:srgbClr val="0070C0"/>
              </a:solidFill>
            </a:endParaRPr>
          </a:p>
        </p:txBody>
      </p:sp>
      <p:pic>
        <p:nvPicPr>
          <p:cNvPr id="10" name="Picture 4" descr="god-man hands"/>
          <p:cNvPicPr>
            <a:picLocks noChangeAspect="1" noChangeArrowheads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7000892" y="785794"/>
            <a:ext cx="1147569" cy="1260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ttangolo 5"/>
          <p:cNvSpPr/>
          <p:nvPr/>
        </p:nvSpPr>
        <p:spPr>
          <a:xfrm>
            <a:off x="2771800" y="3789040"/>
            <a:ext cx="5904656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2000" i="1" dirty="0" smtClean="0">
                <a:solidFill>
                  <a:srgbClr val="FF0000"/>
                </a:solidFill>
              </a:rPr>
              <a:t>Il recentissimo magistero del Santo Padre Francesco, condensato nell’Esortazione </a:t>
            </a:r>
            <a:r>
              <a:rPr lang="it-IT" sz="2000" i="1" dirty="0" err="1" smtClean="0">
                <a:solidFill>
                  <a:srgbClr val="FF0000"/>
                </a:solidFill>
              </a:rPr>
              <a:t>Evangelii</a:t>
            </a:r>
            <a:r>
              <a:rPr lang="it-IT" sz="2000" i="1" dirty="0" smtClean="0">
                <a:solidFill>
                  <a:srgbClr val="FF0000"/>
                </a:solidFill>
              </a:rPr>
              <a:t> </a:t>
            </a:r>
            <a:r>
              <a:rPr lang="it-IT" sz="2000" i="1" dirty="0" err="1" smtClean="0">
                <a:solidFill>
                  <a:srgbClr val="FF0000"/>
                </a:solidFill>
              </a:rPr>
              <a:t>gaudium</a:t>
            </a:r>
            <a:r>
              <a:rPr lang="it-IT" sz="2000" i="1" dirty="0" smtClean="0">
                <a:solidFill>
                  <a:srgbClr val="FF0000"/>
                </a:solidFill>
              </a:rPr>
              <a:t>, ha offerto, molteplici riflessioni,  </a:t>
            </a:r>
          </a:p>
          <a:p>
            <a:r>
              <a:rPr lang="it-IT" sz="2000" i="1" dirty="0" smtClean="0">
                <a:solidFill>
                  <a:srgbClr val="FF0000"/>
                </a:solidFill>
              </a:rPr>
              <a:t>che abbondantemente </a:t>
            </a:r>
          </a:p>
          <a:p>
            <a:r>
              <a:rPr lang="it-IT" sz="2000" i="1" dirty="0" smtClean="0">
                <a:solidFill>
                  <a:srgbClr val="FF0000"/>
                </a:solidFill>
              </a:rPr>
              <a:t>risuonano nel testo</a:t>
            </a:r>
            <a:endParaRPr lang="it-IT" sz="2000" dirty="0">
              <a:solidFill>
                <a:srgbClr val="FF0000"/>
              </a:solidFill>
            </a:endParaRPr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>
          <a:xfrm>
            <a:off x="-180975" y="6400800"/>
            <a:ext cx="3097213" cy="457200"/>
          </a:xfrm>
        </p:spPr>
        <p:txBody>
          <a:bodyPr/>
          <a:lstStyle/>
          <a:p>
            <a:pPr>
              <a:defRPr/>
            </a:pPr>
            <a:r>
              <a:rPr lang="it-IT" sz="11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Ufficio Diocesano </a:t>
            </a:r>
            <a:r>
              <a:rPr lang="it-IT" sz="11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</a:t>
            </a:r>
            <a:r>
              <a:rPr lang="it-IT" sz="11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la Catechesi</a:t>
            </a:r>
            <a:endParaRPr lang="it-IT" sz="11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70" name="Rectangle 14"/>
          <p:cNvSpPr>
            <a:spLocks noChangeArrowheads="1"/>
          </p:cNvSpPr>
          <p:nvPr/>
        </p:nvSpPr>
        <p:spPr bwMode="auto">
          <a:xfrm>
            <a:off x="3491880" y="5013176"/>
            <a:ext cx="5105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b"/>
          <a:lstStyle/>
          <a:p>
            <a:pPr eaLnBrk="1" hangingPunct="1">
              <a:defRPr/>
            </a:pPr>
            <a:endParaRPr lang="it-IT" sz="2400" b="0" dirty="0">
              <a:solidFill>
                <a:srgbClr val="800000"/>
              </a:solidFill>
              <a:latin typeface="Arial Rounded MT Bold"/>
              <a:ea typeface="ＭＳ Ｐゴシック" charset="0"/>
            </a:endParaRPr>
          </a:p>
        </p:txBody>
      </p:sp>
      <p:sp>
        <p:nvSpPr>
          <p:cNvPr id="45079" name="Rectangle 23"/>
          <p:cNvSpPr>
            <a:spLocks noChangeArrowheads="1"/>
          </p:cNvSpPr>
          <p:nvPr/>
        </p:nvSpPr>
        <p:spPr bwMode="auto">
          <a:xfrm>
            <a:off x="1071563" y="3105150"/>
            <a:ext cx="261937" cy="647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l" eaLnBrk="1" hangingPunct="1">
              <a:defRPr/>
            </a:pPr>
            <a:endParaRPr lang="en-US" b="0" i="1" dirty="0">
              <a:latin typeface="Verdana" charset="0"/>
              <a:ea typeface="ＭＳ Ｐゴシック" charset="0"/>
            </a:endParaRPr>
          </a:p>
          <a:p>
            <a:pPr algn="l">
              <a:defRPr/>
            </a:pPr>
            <a:endParaRPr lang="en-US" b="0" dirty="0">
              <a:latin typeface="Arial Rounded MT Bold"/>
              <a:ea typeface="ＭＳ Ｐゴシック" charset="0"/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>
          <a:xfrm>
            <a:off x="7239000" y="6400800"/>
            <a:ext cx="1905000" cy="457200"/>
          </a:xfrm>
        </p:spPr>
        <p:txBody>
          <a:bodyPr/>
          <a:lstStyle/>
          <a:p>
            <a:fld id="{2774C539-0CFE-49C2-8ABA-44750F395924}" type="slidenum">
              <a:rPr lang="en-US" smtClean="0"/>
              <a:pPr/>
              <a:t>70</a:t>
            </a:fld>
            <a:endParaRPr lang="en-US"/>
          </a:p>
        </p:txBody>
      </p:sp>
      <p:pic>
        <p:nvPicPr>
          <p:cNvPr id="1026" name="Oggetto 1"/>
          <p:cNvPicPr>
            <a:picLocks noChangeArrowheads="1"/>
          </p:cNvPicPr>
          <p:nvPr/>
        </p:nvPicPr>
        <p:blipFill>
          <a:blip r:embed="rId3"/>
          <a:srcRect l="-1122" t="-436" r="-1501" b="-2156"/>
          <a:stretch>
            <a:fillRect/>
          </a:stretch>
        </p:blipFill>
        <p:spPr bwMode="auto">
          <a:xfrm>
            <a:off x="3714744" y="1428736"/>
            <a:ext cx="4143404" cy="32861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>
          <a:xfrm>
            <a:off x="7239000" y="6400800"/>
            <a:ext cx="1905000" cy="457200"/>
          </a:xfrm>
        </p:spPr>
        <p:txBody>
          <a:bodyPr/>
          <a:lstStyle/>
          <a:p>
            <a:fld id="{2774C539-0CFE-49C2-8ABA-44750F395924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4" name="Rettangolo 3"/>
          <p:cNvSpPr/>
          <p:nvPr/>
        </p:nvSpPr>
        <p:spPr>
          <a:xfrm>
            <a:off x="1763688" y="1052736"/>
            <a:ext cx="5616624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it-IT" sz="2100" dirty="0" smtClean="0">
                <a:solidFill>
                  <a:schemeClr val="accent6"/>
                </a:solidFill>
              </a:rPr>
              <a:t>A ormai cinquant’anni dalla chiusura del Concilio Vaticano </a:t>
            </a:r>
            <a:r>
              <a:rPr lang="it-IT" sz="2100" dirty="0" err="1" smtClean="0">
                <a:solidFill>
                  <a:schemeClr val="accent6"/>
                </a:solidFill>
              </a:rPr>
              <a:t>II</a:t>
            </a:r>
            <a:r>
              <a:rPr lang="it-IT" sz="2100" dirty="0" smtClean="0">
                <a:solidFill>
                  <a:schemeClr val="accent6"/>
                </a:solidFill>
              </a:rPr>
              <a:t> e a quasi altrettanti dal DB della catechesi (1970), i vescovi italiani presentano alle loro comunità i nuovi Orientamenti per il compito dell’annuncio e della catechesi. </a:t>
            </a:r>
            <a:br>
              <a:rPr lang="it-IT" sz="2100" dirty="0" smtClean="0">
                <a:solidFill>
                  <a:schemeClr val="accent6"/>
                </a:solidFill>
              </a:rPr>
            </a:br>
            <a:endParaRPr lang="it-IT" sz="2100" dirty="0">
              <a:solidFill>
                <a:schemeClr val="accent6"/>
              </a:solidFill>
            </a:endParaRPr>
          </a:p>
        </p:txBody>
      </p:sp>
      <p:sp>
        <p:nvSpPr>
          <p:cNvPr id="5" name="Rettangolo 4"/>
          <p:cNvSpPr/>
          <p:nvPr/>
        </p:nvSpPr>
        <p:spPr>
          <a:xfrm>
            <a:off x="3563888" y="4077072"/>
            <a:ext cx="4896544" cy="17081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it-IT" sz="2100" dirty="0" smtClean="0">
                <a:solidFill>
                  <a:srgbClr val="000099"/>
                </a:solidFill>
              </a:rPr>
              <a:t>Questi cinquant’anni hanno segnato in Italia un  cambiamento culturale e ne hanno radicalmente mutato il quadro rispetto alla fede. </a:t>
            </a:r>
            <a:endParaRPr lang="it-IT" sz="2100" dirty="0">
              <a:solidFill>
                <a:srgbClr val="000099"/>
              </a:solidFill>
            </a:endParaRPr>
          </a:p>
        </p:txBody>
      </p:sp>
      <p:sp>
        <p:nvSpPr>
          <p:cNvPr id="6" name="Segnaposto piè di pagina 7"/>
          <p:cNvSpPr>
            <a:spLocks noGrp="1"/>
          </p:cNvSpPr>
          <p:nvPr>
            <p:ph type="ftr" sz="quarter" idx="11"/>
          </p:nvPr>
        </p:nvSpPr>
        <p:spPr>
          <a:xfrm>
            <a:off x="0" y="6400800"/>
            <a:ext cx="3203575" cy="457200"/>
          </a:xfrm>
        </p:spPr>
        <p:txBody>
          <a:bodyPr/>
          <a:lstStyle/>
          <a:p>
            <a:pPr>
              <a:defRPr/>
            </a:pPr>
            <a:r>
              <a:rPr lang="it-IT" sz="11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Ufficio Diocesano </a:t>
            </a:r>
            <a:r>
              <a:rPr lang="it-IT" sz="11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</a:t>
            </a:r>
            <a:r>
              <a:rPr lang="it-IT" sz="11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la Catechesi</a:t>
            </a:r>
            <a:endParaRPr lang="it-IT" sz="11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>
          <a:xfrm>
            <a:off x="7162800" y="6381750"/>
            <a:ext cx="1981200" cy="476250"/>
          </a:xfrm>
        </p:spPr>
        <p:txBody>
          <a:bodyPr/>
          <a:lstStyle/>
          <a:p>
            <a:fld id="{1B3822C6-0695-42F9-BADA-C8B9C14BF75B}" type="slidenum">
              <a:rPr lang="en-US" smtClean="0"/>
              <a:pPr/>
              <a:t>9</a:t>
            </a:fld>
            <a:endParaRPr lang="en-US"/>
          </a:p>
        </p:txBody>
      </p:sp>
      <p:pic>
        <p:nvPicPr>
          <p:cNvPr id="10" name="Picture 4" descr="god-man hands"/>
          <p:cNvPicPr>
            <a:picLocks noChangeAspect="1" noChangeArrowheads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6372200" y="2420888"/>
            <a:ext cx="1245601" cy="136815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sp>
        <p:nvSpPr>
          <p:cNvPr id="6" name="Rettangolo 5"/>
          <p:cNvSpPr/>
          <p:nvPr/>
        </p:nvSpPr>
        <p:spPr>
          <a:xfrm>
            <a:off x="1331640" y="1268760"/>
            <a:ext cx="6336704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2100" dirty="0" smtClean="0">
                <a:solidFill>
                  <a:schemeClr val="accent6"/>
                </a:solidFill>
              </a:rPr>
              <a:t>Era dunque più che necessaria una parola di “</a:t>
            </a:r>
            <a:r>
              <a:rPr lang="it-IT" sz="2100" dirty="0" err="1" smtClean="0">
                <a:solidFill>
                  <a:schemeClr val="accent6"/>
                </a:solidFill>
              </a:rPr>
              <a:t>riorientamento</a:t>
            </a:r>
            <a:r>
              <a:rPr lang="it-IT" sz="2100" dirty="0" smtClean="0">
                <a:solidFill>
                  <a:schemeClr val="accent6"/>
                </a:solidFill>
              </a:rPr>
              <a:t>” del compito dell’evangelizzazione, essenziale per la comunità ecclesiale.</a:t>
            </a:r>
            <a:endParaRPr lang="it-IT" sz="2100" dirty="0"/>
          </a:p>
        </p:txBody>
      </p:sp>
      <p:sp>
        <p:nvSpPr>
          <p:cNvPr id="7" name="Rettangolo 6"/>
          <p:cNvSpPr/>
          <p:nvPr/>
        </p:nvSpPr>
        <p:spPr>
          <a:xfrm>
            <a:off x="3347864" y="3933056"/>
            <a:ext cx="5184576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2100" dirty="0" smtClean="0">
                <a:solidFill>
                  <a:srgbClr val="0070C0"/>
                </a:solidFill>
              </a:rPr>
              <a:t>Scartata l’ipotesi di rifare il DB, e anche quella (almeno per il momento) di riscrivere i catechismi per le diverse fasce di età, i vescovi italiani optano dunque per degli “orientamenti”. </a:t>
            </a:r>
            <a:endParaRPr lang="it-IT" sz="2100" dirty="0">
              <a:solidFill>
                <a:srgbClr val="0070C0"/>
              </a:solidFill>
            </a:endParaRPr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>
          <a:xfrm>
            <a:off x="0" y="6400800"/>
            <a:ext cx="3203575" cy="457200"/>
          </a:xfrm>
        </p:spPr>
        <p:txBody>
          <a:bodyPr/>
          <a:lstStyle/>
          <a:p>
            <a:pPr>
              <a:defRPr/>
            </a:pPr>
            <a:r>
              <a:rPr lang="it-IT" sz="11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Ufficio Diocesano </a:t>
            </a:r>
            <a:r>
              <a:rPr lang="it-IT" sz="11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</a:t>
            </a:r>
            <a:r>
              <a:rPr lang="it-IT" sz="11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la Catechesi</a:t>
            </a:r>
            <a:endParaRPr lang="it-IT" sz="11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theme/theme1.xml><?xml version="1.0" encoding="utf-8"?>
<a:theme xmlns:a="http://schemas.openxmlformats.org/drawingml/2006/main" name="INCONTRIAMO GESU'">
  <a:themeElements>
    <a:clrScheme name="Profile 1">
      <a:dk1>
        <a:srgbClr val="A50021"/>
      </a:dk1>
      <a:lt1>
        <a:srgbClr val="FFFFFF"/>
      </a:lt1>
      <a:dk2>
        <a:srgbClr val="800000"/>
      </a:dk2>
      <a:lt2>
        <a:srgbClr val="FFFFFF"/>
      </a:lt2>
      <a:accent1>
        <a:srgbClr val="FF9900"/>
      </a:accent1>
      <a:accent2>
        <a:srgbClr val="FF3300"/>
      </a:accent2>
      <a:accent3>
        <a:srgbClr val="C0AAAA"/>
      </a:accent3>
      <a:accent4>
        <a:srgbClr val="DADADA"/>
      </a:accent4>
      <a:accent5>
        <a:srgbClr val="FFCAAA"/>
      </a:accent5>
      <a:accent6>
        <a:srgbClr val="E72D00"/>
      </a:accent6>
      <a:hlink>
        <a:srgbClr val="FFFFCC"/>
      </a:hlink>
      <a:folHlink>
        <a:srgbClr val="FFCC99"/>
      </a:folHlink>
    </a:clrScheme>
    <a:fontScheme name="Profile">
      <a:majorFont>
        <a:latin typeface="Verdana"/>
        <a:ea typeface="ＭＳ Ｐゴシック"/>
        <a:cs typeface=""/>
      </a:majorFont>
      <a:minorFont>
        <a:latin typeface="Verdana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Verdana" charset="0"/>
            <a:ea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Verdana" charset="0"/>
            <a:ea typeface="ＭＳ Ｐゴシック" charset="0"/>
          </a:defRPr>
        </a:defPPr>
      </a:lstStyle>
    </a:lnDef>
  </a:objectDefaults>
  <a:extraClrSchemeLst>
    <a:extraClrScheme>
      <a:clrScheme name="Profile 1">
        <a:dk1>
          <a:srgbClr val="A50021"/>
        </a:dk1>
        <a:lt1>
          <a:srgbClr val="FFFFFF"/>
        </a:lt1>
        <a:dk2>
          <a:srgbClr val="800000"/>
        </a:dk2>
        <a:lt2>
          <a:srgbClr val="FFFFFF"/>
        </a:lt2>
        <a:accent1>
          <a:srgbClr val="FF9900"/>
        </a:accent1>
        <a:accent2>
          <a:srgbClr val="FF33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E72D00"/>
        </a:accent6>
        <a:hlink>
          <a:srgbClr val="FFFFCC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e 2">
        <a:dk1>
          <a:srgbClr val="3C001E"/>
        </a:dk1>
        <a:lt1>
          <a:srgbClr val="FFFFFF"/>
        </a:lt1>
        <a:dk2>
          <a:srgbClr val="51072E"/>
        </a:dk2>
        <a:lt2>
          <a:srgbClr val="FFFFFF"/>
        </a:lt2>
        <a:accent1>
          <a:srgbClr val="89A38F"/>
        </a:accent1>
        <a:accent2>
          <a:srgbClr val="666699"/>
        </a:accent2>
        <a:accent3>
          <a:srgbClr val="B3AAAD"/>
        </a:accent3>
        <a:accent4>
          <a:srgbClr val="DADADA"/>
        </a:accent4>
        <a:accent5>
          <a:srgbClr val="C4CEC6"/>
        </a:accent5>
        <a:accent6>
          <a:srgbClr val="5C5C8A"/>
        </a:accent6>
        <a:hlink>
          <a:srgbClr val="80800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e 3">
        <a:dk1>
          <a:srgbClr val="333333"/>
        </a:dk1>
        <a:lt1>
          <a:srgbClr val="FFFFFF"/>
        </a:lt1>
        <a:dk2>
          <a:srgbClr val="000000"/>
        </a:dk2>
        <a:lt2>
          <a:srgbClr val="FFFFFF"/>
        </a:lt2>
        <a:accent1>
          <a:srgbClr val="3399FF"/>
        </a:accent1>
        <a:accent2>
          <a:srgbClr val="CC0000"/>
        </a:accent2>
        <a:accent3>
          <a:srgbClr val="AAAAAA"/>
        </a:accent3>
        <a:accent4>
          <a:srgbClr val="DADADA"/>
        </a:accent4>
        <a:accent5>
          <a:srgbClr val="ADCAFF"/>
        </a:accent5>
        <a:accent6>
          <a:srgbClr val="B90000"/>
        </a:accent6>
        <a:hlink>
          <a:srgbClr val="666699"/>
        </a:hlink>
        <a:folHlink>
          <a:srgbClr val="6600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e 4">
        <a:dk1>
          <a:srgbClr val="4B3D1B"/>
        </a:dk1>
        <a:lt1>
          <a:srgbClr val="FFFFFF"/>
        </a:lt1>
        <a:dk2>
          <a:srgbClr val="330000"/>
        </a:dk2>
        <a:lt2>
          <a:srgbClr val="FFFFFF"/>
        </a:lt2>
        <a:accent1>
          <a:srgbClr val="CC9900"/>
        </a:accent1>
        <a:accent2>
          <a:srgbClr val="CC6600"/>
        </a:accent2>
        <a:accent3>
          <a:srgbClr val="ADAAAA"/>
        </a:accent3>
        <a:accent4>
          <a:srgbClr val="DADADA"/>
        </a:accent4>
        <a:accent5>
          <a:srgbClr val="E2CAAA"/>
        </a:accent5>
        <a:accent6>
          <a:srgbClr val="B95C00"/>
        </a:accent6>
        <a:hlink>
          <a:srgbClr val="666699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e 5">
        <a:dk1>
          <a:srgbClr val="006666"/>
        </a:dk1>
        <a:lt1>
          <a:srgbClr val="FFFFFF"/>
        </a:lt1>
        <a:dk2>
          <a:srgbClr val="003366"/>
        </a:dk2>
        <a:lt2>
          <a:srgbClr val="FFFFFF"/>
        </a:lt2>
        <a:accent1>
          <a:srgbClr val="0099CC"/>
        </a:accent1>
        <a:accent2>
          <a:srgbClr val="6666FF"/>
        </a:accent2>
        <a:accent3>
          <a:srgbClr val="AAADB8"/>
        </a:accent3>
        <a:accent4>
          <a:srgbClr val="DADADA"/>
        </a:accent4>
        <a:accent5>
          <a:srgbClr val="AACAE2"/>
        </a:accent5>
        <a:accent6>
          <a:srgbClr val="5C5CE7"/>
        </a:accent6>
        <a:hlink>
          <a:srgbClr val="FFFF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e 6">
        <a:dk1>
          <a:srgbClr val="003366"/>
        </a:dk1>
        <a:lt1>
          <a:srgbClr val="FFFFFF"/>
        </a:lt1>
        <a:dk2>
          <a:srgbClr val="006666"/>
        </a:dk2>
        <a:lt2>
          <a:srgbClr val="FFFFFF"/>
        </a:lt2>
        <a:accent1>
          <a:srgbClr val="6699FF"/>
        </a:accent1>
        <a:accent2>
          <a:srgbClr val="00CCFF"/>
        </a:accent2>
        <a:accent3>
          <a:srgbClr val="AAB8B8"/>
        </a:accent3>
        <a:accent4>
          <a:srgbClr val="DADADA"/>
        </a:accent4>
        <a:accent5>
          <a:srgbClr val="B8CAFF"/>
        </a:accent5>
        <a:accent6>
          <a:srgbClr val="00B9E7"/>
        </a:accent6>
        <a:hlink>
          <a:srgbClr val="FFFFCC"/>
        </a:hlink>
        <a:folHlink>
          <a:srgbClr val="33CC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e 7">
        <a:dk1>
          <a:srgbClr val="000000"/>
        </a:dk1>
        <a:lt1>
          <a:srgbClr val="619CB1"/>
        </a:lt1>
        <a:dk2>
          <a:srgbClr val="FFFFFF"/>
        </a:dk2>
        <a:lt2>
          <a:srgbClr val="4E899E"/>
        </a:lt2>
        <a:accent1>
          <a:srgbClr val="FFCC00"/>
        </a:accent1>
        <a:accent2>
          <a:srgbClr val="B6523E"/>
        </a:accent2>
        <a:accent3>
          <a:srgbClr val="B7CBD5"/>
        </a:accent3>
        <a:accent4>
          <a:srgbClr val="000000"/>
        </a:accent4>
        <a:accent5>
          <a:srgbClr val="FFE2AA"/>
        </a:accent5>
        <a:accent6>
          <a:srgbClr val="A54937"/>
        </a:accent6>
        <a:hlink>
          <a:srgbClr val="99CC00"/>
        </a:hlink>
        <a:folHlink>
          <a:srgbClr val="6666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file 8">
        <a:dk1>
          <a:srgbClr val="598600"/>
        </a:dk1>
        <a:lt1>
          <a:srgbClr val="FFFFFF"/>
        </a:lt1>
        <a:dk2>
          <a:srgbClr val="336600"/>
        </a:dk2>
        <a:lt2>
          <a:srgbClr val="FFFFFF"/>
        </a:lt2>
        <a:accent1>
          <a:srgbClr val="33CC33"/>
        </a:accent1>
        <a:accent2>
          <a:srgbClr val="99CC00"/>
        </a:accent2>
        <a:accent3>
          <a:srgbClr val="ADB8AA"/>
        </a:accent3>
        <a:accent4>
          <a:srgbClr val="DADADA"/>
        </a:accent4>
        <a:accent5>
          <a:srgbClr val="ADE2AD"/>
        </a:accent5>
        <a:accent6>
          <a:srgbClr val="8AB900"/>
        </a:accent6>
        <a:hlink>
          <a:srgbClr val="FFCC0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e 9">
        <a:dk1>
          <a:srgbClr val="000000"/>
        </a:dk1>
        <a:lt1>
          <a:srgbClr val="FFFFFF"/>
        </a:lt1>
        <a:dk2>
          <a:srgbClr val="000000"/>
        </a:dk2>
        <a:lt2>
          <a:srgbClr val="DDDDDD"/>
        </a:lt2>
        <a:accent1>
          <a:srgbClr val="A3B2C1"/>
        </a:accent1>
        <a:accent2>
          <a:srgbClr val="CC0000"/>
        </a:accent2>
        <a:accent3>
          <a:srgbClr val="FFFFFF"/>
        </a:accent3>
        <a:accent4>
          <a:srgbClr val="000000"/>
        </a:accent4>
        <a:accent5>
          <a:srgbClr val="CED5DD"/>
        </a:accent5>
        <a:accent6>
          <a:srgbClr val="B90000"/>
        </a:accent6>
        <a:hlink>
          <a:srgbClr val="336699"/>
        </a:hlink>
        <a:folHlink>
          <a:srgbClr val="00336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ema di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Tema di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INCONTRIAMO GESU'</Template>
  <TotalTime>2062</TotalTime>
  <Words>4316</Words>
  <Application>Microsoft Office PowerPoint</Application>
  <PresentationFormat>Presentazione su schermo (4:3)</PresentationFormat>
  <Paragraphs>625</Paragraphs>
  <Slides>70</Slides>
  <Notes>70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70</vt:i4>
      </vt:variant>
    </vt:vector>
  </HeadingPairs>
  <TitlesOfParts>
    <vt:vector size="71" baseType="lpstr">
      <vt:lpstr>INCONTRIAMO GESU'</vt:lpstr>
      <vt:lpstr> INCONTRIAMO GESU’</vt:lpstr>
      <vt:lpstr>INCONTRIAMO GESU’</vt:lpstr>
      <vt:lpstr>Il dinamismo dell’evangelizzazione  in 1 Ts 1, 1-10</vt:lpstr>
      <vt:lpstr>Diapositiva 4</vt:lpstr>
      <vt:lpstr>Diapositiva 5</vt:lpstr>
      <vt:lpstr>Diapositiva 6</vt:lpstr>
      <vt:lpstr>Diapositiva 7</vt:lpstr>
      <vt:lpstr>Diapositiva 8</vt:lpstr>
      <vt:lpstr>Diapositiva 9</vt:lpstr>
      <vt:lpstr>Diapositiva 10</vt:lpstr>
      <vt:lpstr>Diapositiva 11</vt:lpstr>
      <vt:lpstr>Diapositiva 12</vt:lpstr>
      <vt:lpstr>Diapositiva 13</vt:lpstr>
      <vt:lpstr>Diapositiva 14</vt:lpstr>
      <vt:lpstr>Diapositiva 15</vt:lpstr>
      <vt:lpstr>Diapositiva 16</vt:lpstr>
      <vt:lpstr>Diapositiva 17</vt:lpstr>
      <vt:lpstr>Diapositiva 18</vt:lpstr>
      <vt:lpstr>Diapositiva 19</vt:lpstr>
      <vt:lpstr>Diapositiva 20</vt:lpstr>
      <vt:lpstr>Diapositiva 21</vt:lpstr>
      <vt:lpstr>Diapositiva 22</vt:lpstr>
      <vt:lpstr>Diapositiva 23</vt:lpstr>
      <vt:lpstr>Diapositiva 24</vt:lpstr>
      <vt:lpstr>Diapositiva 25</vt:lpstr>
      <vt:lpstr>Diapositiva 26</vt:lpstr>
      <vt:lpstr>Diapositiva 27</vt:lpstr>
      <vt:lpstr>Diapositiva 28</vt:lpstr>
      <vt:lpstr>Diapositiva 29</vt:lpstr>
      <vt:lpstr>Diapositiva 30</vt:lpstr>
      <vt:lpstr>Diapositiva 31</vt:lpstr>
      <vt:lpstr>Diapositiva 32</vt:lpstr>
      <vt:lpstr>Diapositiva 33</vt:lpstr>
      <vt:lpstr>Diapositiva 34</vt:lpstr>
      <vt:lpstr>Diapositiva 35</vt:lpstr>
      <vt:lpstr>Diapositiva 36</vt:lpstr>
      <vt:lpstr>Diapositiva 37</vt:lpstr>
      <vt:lpstr>Diapositiva 38</vt:lpstr>
      <vt:lpstr>Diapositiva 39</vt:lpstr>
      <vt:lpstr>Diapositiva 40</vt:lpstr>
      <vt:lpstr>Diapositiva 41</vt:lpstr>
      <vt:lpstr>Diapositiva 42</vt:lpstr>
      <vt:lpstr>Diapositiva 43</vt:lpstr>
      <vt:lpstr>Diapositiva 44</vt:lpstr>
      <vt:lpstr>Diapositiva 45</vt:lpstr>
      <vt:lpstr>Diapositiva 46</vt:lpstr>
      <vt:lpstr>Diapositiva 47</vt:lpstr>
      <vt:lpstr>Diapositiva 48</vt:lpstr>
      <vt:lpstr>Diapositiva 49</vt:lpstr>
      <vt:lpstr>Diapositiva 50</vt:lpstr>
      <vt:lpstr>Diapositiva 51</vt:lpstr>
      <vt:lpstr>Diapositiva 52</vt:lpstr>
      <vt:lpstr>Diapositiva 53</vt:lpstr>
      <vt:lpstr>Diapositiva 54</vt:lpstr>
      <vt:lpstr>Diapositiva 55</vt:lpstr>
      <vt:lpstr>Diapositiva 56</vt:lpstr>
      <vt:lpstr>Diapositiva 57</vt:lpstr>
      <vt:lpstr>Diapositiva 58</vt:lpstr>
      <vt:lpstr>Diapositiva 59</vt:lpstr>
      <vt:lpstr>Diapositiva 60</vt:lpstr>
      <vt:lpstr>Diapositiva 61</vt:lpstr>
      <vt:lpstr>Diapositiva 62</vt:lpstr>
      <vt:lpstr>Diapositiva 63</vt:lpstr>
      <vt:lpstr>Diapositiva 64</vt:lpstr>
      <vt:lpstr>Diapositiva 65</vt:lpstr>
      <vt:lpstr>Diapositiva 66</vt:lpstr>
      <vt:lpstr>Diapositiva 67</vt:lpstr>
      <vt:lpstr>Diapositiva 68</vt:lpstr>
      <vt:lpstr>Diapositiva 69</vt:lpstr>
      <vt:lpstr>Diapositiva 70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INCONTRIAMO GESU’</dc:title>
  <dc:creator>Liliana</dc:creator>
  <cp:lastModifiedBy>Direttore IRC</cp:lastModifiedBy>
  <cp:revision>91</cp:revision>
  <dcterms:created xsi:type="dcterms:W3CDTF">2014-10-06T18:46:16Z</dcterms:created>
  <dcterms:modified xsi:type="dcterms:W3CDTF">2025-10-15T08:51:42Z</dcterms:modified>
</cp:coreProperties>
</file>