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0693400" cy="7556500"/>
  <p:notesSz cx="10693400" cy="75565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5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141" y="228599"/>
            <a:ext cx="9464040" cy="709906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90219" y="450446"/>
            <a:ext cx="1922382" cy="141488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12032" y="2447058"/>
            <a:ext cx="1700569" cy="2248038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4307102" y="2442128"/>
            <a:ext cx="1710689" cy="2258060"/>
          </a:xfrm>
          <a:custGeom>
            <a:avLst/>
            <a:gdLst/>
            <a:ahLst/>
            <a:cxnLst/>
            <a:rect l="l" t="t" r="r" b="b"/>
            <a:pathLst>
              <a:path w="1710689" h="2258060">
                <a:moveTo>
                  <a:pt x="0" y="0"/>
                </a:moveTo>
                <a:lnTo>
                  <a:pt x="1710428" y="0"/>
                </a:lnTo>
                <a:lnTo>
                  <a:pt x="1710428" y="2257897"/>
                </a:lnTo>
                <a:lnTo>
                  <a:pt x="0" y="2257897"/>
                </a:lnTo>
                <a:lnTo>
                  <a:pt x="0" y="0"/>
                </a:lnTo>
                <a:close/>
              </a:path>
            </a:pathLst>
          </a:custGeom>
          <a:ln w="9858">
            <a:solidFill>
              <a:srgbClr val="008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23560" y="1784268"/>
            <a:ext cx="3957320" cy="7200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50" b="0" i="0">
                <a:solidFill>
                  <a:srgbClr val="9933FF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50" b="0" i="0">
                <a:solidFill>
                  <a:srgbClr val="00B05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150" b="0" i="1">
                <a:solidFill>
                  <a:srgbClr val="CC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141" y="228599"/>
            <a:ext cx="9464040" cy="709906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73224" y="1986933"/>
            <a:ext cx="3992641" cy="488554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50" b="0" i="0">
                <a:solidFill>
                  <a:srgbClr val="00B05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50" b="0" i="0">
                <a:solidFill>
                  <a:srgbClr val="00B05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5141" y="228599"/>
            <a:ext cx="9464040" cy="709906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34566" y="397649"/>
            <a:ext cx="8024267" cy="1416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50" b="0" i="0">
                <a:solidFill>
                  <a:srgbClr val="00B05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74081" y="1784925"/>
            <a:ext cx="8145237" cy="4127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50" b="0" i="1">
                <a:solidFill>
                  <a:srgbClr val="CC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4209" y="1707573"/>
            <a:ext cx="6664261" cy="42890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6738" y="2934908"/>
            <a:ext cx="7073900" cy="11588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94665" marR="5080" indent="-482600">
              <a:lnSpc>
                <a:spcPct val="100299"/>
              </a:lnSpc>
              <a:spcBef>
                <a:spcPts val="110"/>
              </a:spcBef>
            </a:pPr>
            <a:r>
              <a:rPr sz="3700" b="1" spc="-195" dirty="0">
                <a:solidFill>
                  <a:srgbClr val="0070C0"/>
                </a:solidFill>
                <a:latin typeface="Arial"/>
                <a:cs typeface="Arial"/>
              </a:rPr>
              <a:t>L</a:t>
            </a:r>
            <a:r>
              <a:rPr sz="3700" b="1" spc="5" dirty="0">
                <a:solidFill>
                  <a:srgbClr val="0070C0"/>
                </a:solidFill>
                <a:latin typeface="Arial"/>
                <a:cs typeface="Arial"/>
              </a:rPr>
              <a:t>’</a:t>
            </a:r>
            <a:r>
              <a:rPr sz="3700" b="1" spc="-20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3700" b="1" spc="5" dirty="0">
                <a:solidFill>
                  <a:srgbClr val="0070C0"/>
                </a:solidFill>
                <a:latin typeface="Arial"/>
                <a:cs typeface="Arial"/>
              </a:rPr>
              <a:t>"</a:t>
            </a:r>
            <a:r>
              <a:rPr sz="3700" b="1" spc="15" dirty="0">
                <a:solidFill>
                  <a:srgbClr val="0070C0"/>
                </a:solidFill>
                <a:latin typeface="Arial"/>
                <a:cs typeface="Arial"/>
              </a:rPr>
              <a:t>ESSERE"</a:t>
            </a:r>
            <a:r>
              <a:rPr sz="3700" b="1" spc="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3700" b="1" spc="15" dirty="0">
                <a:solidFill>
                  <a:srgbClr val="0070C0"/>
                </a:solidFill>
                <a:latin typeface="Arial"/>
                <a:cs typeface="Arial"/>
              </a:rPr>
              <a:t>DEL</a:t>
            </a:r>
            <a:r>
              <a:rPr sz="3700" b="1" spc="-6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3700" b="1" spc="15"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sz="3700" b="1" spc="-265" dirty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sz="3700" b="1" spc="10" dirty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sz="3700" b="1" spc="15" dirty="0">
                <a:solidFill>
                  <a:srgbClr val="0070C0"/>
                </a:solidFill>
                <a:latin typeface="Arial"/>
                <a:cs typeface="Arial"/>
              </a:rPr>
              <a:t>ECH</a:t>
            </a:r>
            <a:r>
              <a:rPr sz="3700" b="1" dirty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sz="3700" b="1" spc="15" dirty="0">
                <a:solidFill>
                  <a:srgbClr val="0070C0"/>
                </a:solidFill>
                <a:latin typeface="Arial"/>
                <a:cs typeface="Arial"/>
              </a:rPr>
              <a:t>S</a:t>
            </a:r>
            <a:r>
              <a:rPr sz="3700" b="1" spc="-265" dirty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sz="3700" b="1" spc="10" dirty="0">
                <a:solidFill>
                  <a:srgbClr val="0070C0"/>
                </a:solidFill>
                <a:latin typeface="Arial"/>
                <a:cs typeface="Arial"/>
              </a:rPr>
              <a:t>A  </a:t>
            </a:r>
            <a:r>
              <a:rPr sz="3700" b="1" spc="15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3700" b="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3700" b="1" spc="10" dirty="0">
                <a:solidFill>
                  <a:srgbClr val="0070C0"/>
                </a:solidFill>
                <a:latin typeface="Arial"/>
                <a:cs typeface="Arial"/>
              </a:rPr>
              <a:t>LA</a:t>
            </a:r>
            <a:r>
              <a:rPr sz="3700" b="1" spc="-13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3700" b="1" spc="15" dirty="0">
                <a:solidFill>
                  <a:srgbClr val="0070C0"/>
                </a:solidFill>
                <a:latin typeface="Arial"/>
                <a:cs typeface="Arial"/>
              </a:rPr>
              <a:t>SUA</a:t>
            </a:r>
            <a:r>
              <a:rPr sz="3700" b="1" spc="-14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3700" b="1" spc="-25" dirty="0">
                <a:solidFill>
                  <a:srgbClr val="0070C0"/>
                </a:solidFill>
                <a:latin typeface="Arial"/>
                <a:cs typeface="Arial"/>
              </a:rPr>
              <a:t>"SPIRITUALITA’"</a:t>
            </a:r>
            <a:endParaRPr sz="3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333115" marR="5080" indent="-3314065">
              <a:lnSpc>
                <a:spcPct val="100499"/>
              </a:lnSpc>
              <a:spcBef>
                <a:spcPts val="75"/>
              </a:spcBef>
            </a:pPr>
            <a:r>
              <a:rPr dirty="0">
                <a:solidFill>
                  <a:srgbClr val="CC0000"/>
                </a:solidFill>
              </a:rPr>
              <a:t>quindi</a:t>
            </a:r>
            <a:r>
              <a:rPr spc="-15" dirty="0">
                <a:solidFill>
                  <a:srgbClr val="CC0000"/>
                </a:solidFill>
              </a:rPr>
              <a:t> </a:t>
            </a:r>
            <a:r>
              <a:rPr dirty="0">
                <a:solidFill>
                  <a:srgbClr val="CC0000"/>
                </a:solidFill>
              </a:rPr>
              <a:t>la</a:t>
            </a:r>
            <a:r>
              <a:rPr spc="-15" dirty="0">
                <a:solidFill>
                  <a:srgbClr val="CC0000"/>
                </a:solidFill>
              </a:rPr>
              <a:t> </a:t>
            </a:r>
            <a:r>
              <a:rPr spc="-5" dirty="0">
                <a:solidFill>
                  <a:srgbClr val="CC0000"/>
                </a:solidFill>
              </a:rPr>
              <a:t>spiritualità</a:t>
            </a:r>
            <a:r>
              <a:rPr spc="-15" dirty="0">
                <a:solidFill>
                  <a:srgbClr val="CC0000"/>
                </a:solidFill>
              </a:rPr>
              <a:t> </a:t>
            </a:r>
            <a:r>
              <a:rPr dirty="0">
                <a:solidFill>
                  <a:srgbClr val="CC0000"/>
                </a:solidFill>
              </a:rPr>
              <a:t>del</a:t>
            </a:r>
            <a:r>
              <a:rPr spc="-15" dirty="0">
                <a:solidFill>
                  <a:srgbClr val="CC0000"/>
                </a:solidFill>
              </a:rPr>
              <a:t> </a:t>
            </a:r>
            <a:r>
              <a:rPr spc="-25" dirty="0">
                <a:solidFill>
                  <a:srgbClr val="CC0000"/>
                </a:solidFill>
              </a:rPr>
              <a:t>catechista </a:t>
            </a:r>
            <a:r>
              <a:rPr spc="-1015" dirty="0">
                <a:solidFill>
                  <a:srgbClr val="CC0000"/>
                </a:solidFill>
              </a:rPr>
              <a:t> </a:t>
            </a:r>
            <a:r>
              <a:rPr dirty="0">
                <a:solidFill>
                  <a:srgbClr val="CC0000"/>
                </a:solidFill>
              </a:rPr>
              <a:t>è …….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0284" y="1826073"/>
            <a:ext cx="8103870" cy="436054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544830" indent="-532765">
              <a:lnSpc>
                <a:spcPct val="100000"/>
              </a:lnSpc>
              <a:spcBef>
                <a:spcPts val="835"/>
              </a:spcBef>
              <a:buAutoNum type="alphaLcParenR"/>
              <a:tabLst>
                <a:tab pos="544830" algn="l"/>
                <a:tab pos="545465" algn="l"/>
              </a:tabLst>
            </a:pPr>
            <a:r>
              <a:rPr sz="2900" spc="-5" dirty="0">
                <a:latin typeface="Calibri"/>
                <a:cs typeface="Calibri"/>
              </a:rPr>
              <a:t>una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i="1" spc="-5" dirty="0">
                <a:latin typeface="Calibri"/>
                <a:cs typeface="Calibri"/>
              </a:rPr>
              <a:t>dimensione</a:t>
            </a:r>
            <a:r>
              <a:rPr sz="2900" i="1" spc="-15" dirty="0">
                <a:latin typeface="Calibri"/>
                <a:cs typeface="Calibri"/>
              </a:rPr>
              <a:t> </a:t>
            </a:r>
            <a:r>
              <a:rPr sz="2900" i="1" spc="-10" dirty="0">
                <a:latin typeface="Calibri"/>
                <a:cs typeface="Calibri"/>
              </a:rPr>
              <a:t>permanente</a:t>
            </a:r>
            <a:r>
              <a:rPr sz="2900" spc="-10" dirty="0">
                <a:latin typeface="Calibri"/>
                <a:cs typeface="Calibri"/>
              </a:rPr>
              <a:t>,</a:t>
            </a:r>
            <a:endParaRPr sz="2900">
              <a:latin typeface="Calibri"/>
              <a:cs typeface="Calibri"/>
            </a:endParaRPr>
          </a:p>
          <a:p>
            <a:pPr marL="551180" marR="900430" indent="-539115">
              <a:lnSpc>
                <a:spcPts val="3440"/>
              </a:lnSpc>
              <a:spcBef>
                <a:spcPts val="880"/>
              </a:spcBef>
              <a:buFont typeface="Calibri"/>
              <a:buAutoNum type="alphaLcParenR"/>
              <a:tabLst>
                <a:tab pos="628015" algn="l"/>
                <a:tab pos="628650" algn="l"/>
              </a:tabLst>
            </a:pPr>
            <a:r>
              <a:rPr dirty="0"/>
              <a:t>	</a:t>
            </a:r>
            <a:r>
              <a:rPr sz="2900" i="1" spc="-5" dirty="0">
                <a:latin typeface="Calibri"/>
                <a:cs typeface="Calibri"/>
              </a:rPr>
              <a:t>ciò che </a:t>
            </a:r>
            <a:r>
              <a:rPr sz="2900" i="1" spc="-20" dirty="0">
                <a:latin typeface="Calibri"/>
                <a:cs typeface="Calibri"/>
              </a:rPr>
              <a:t>investe</a:t>
            </a:r>
            <a:r>
              <a:rPr sz="2900" i="1" dirty="0">
                <a:latin typeface="Calibri"/>
                <a:cs typeface="Calibri"/>
              </a:rPr>
              <a:t> </a:t>
            </a:r>
            <a:r>
              <a:rPr sz="2900" i="1" spc="-5" dirty="0">
                <a:latin typeface="Calibri"/>
                <a:cs typeface="Calibri"/>
              </a:rPr>
              <a:t>la persona </a:t>
            </a:r>
            <a:r>
              <a:rPr sz="2900" spc="-5" dirty="0">
                <a:latin typeface="Calibri"/>
                <a:cs typeface="Calibri"/>
              </a:rPr>
              <a:t>in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modo </a:t>
            </a:r>
            <a:r>
              <a:rPr sz="2900" spc="-25" dirty="0">
                <a:latin typeface="Calibri"/>
                <a:cs typeface="Calibri"/>
              </a:rPr>
              <a:t>organico, </a:t>
            </a:r>
            <a:r>
              <a:rPr sz="2900" spc="-64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unitario </a:t>
            </a:r>
            <a:r>
              <a:rPr sz="2900" spc="-5" dirty="0">
                <a:latin typeface="Calibri"/>
                <a:cs typeface="Calibri"/>
              </a:rPr>
              <a:t>e </a:t>
            </a:r>
            <a:r>
              <a:rPr sz="2900" spc="-20" dirty="0">
                <a:latin typeface="Calibri"/>
                <a:cs typeface="Calibri"/>
              </a:rPr>
              <a:t>coerente</a:t>
            </a:r>
            <a:endParaRPr sz="2900">
              <a:latin typeface="Calibri"/>
              <a:cs typeface="Calibri"/>
            </a:endParaRPr>
          </a:p>
          <a:p>
            <a:pPr marL="551180" marR="623570" indent="-539115">
              <a:lnSpc>
                <a:spcPct val="98600"/>
              </a:lnSpc>
              <a:spcBef>
                <a:spcPts val="685"/>
              </a:spcBef>
              <a:buAutoNum type="alphaLcParenR"/>
              <a:tabLst>
                <a:tab pos="544830" algn="l"/>
                <a:tab pos="545465" algn="l"/>
                <a:tab pos="1801495" algn="l"/>
              </a:tabLst>
            </a:pPr>
            <a:r>
              <a:rPr sz="2900" spc="-5" dirty="0">
                <a:latin typeface="Calibri"/>
                <a:cs typeface="Calibri"/>
              </a:rPr>
              <a:t>Ciò</a:t>
            </a:r>
            <a:r>
              <a:rPr sz="2900" spc="1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che	anima i </a:t>
            </a:r>
            <a:r>
              <a:rPr sz="2900" spc="-15" dirty="0">
                <a:latin typeface="Calibri"/>
                <a:cs typeface="Calibri"/>
              </a:rPr>
              <a:t>diversi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momenti</a:t>
            </a:r>
            <a:r>
              <a:rPr sz="2900" spc="-5" dirty="0">
                <a:latin typeface="Calibri"/>
                <a:cs typeface="Calibri"/>
              </a:rPr>
              <a:t> del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suo </a:t>
            </a:r>
            <a:r>
              <a:rPr sz="2900" spc="-10" dirty="0">
                <a:latin typeface="Calibri"/>
                <a:cs typeface="Calibri"/>
              </a:rPr>
              <a:t>agire, </a:t>
            </a:r>
            <a:r>
              <a:rPr sz="2900" spc="-645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coinvolgendo</a:t>
            </a:r>
            <a:r>
              <a:rPr sz="2900" spc="-1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le </a:t>
            </a:r>
            <a:r>
              <a:rPr sz="2900" spc="-10" dirty="0">
                <a:latin typeface="Calibri"/>
                <a:cs typeface="Calibri"/>
              </a:rPr>
              <a:t>scelte</a:t>
            </a:r>
            <a:r>
              <a:rPr sz="2900" spc="-5" dirty="0">
                <a:latin typeface="Calibri"/>
                <a:cs typeface="Calibri"/>
              </a:rPr>
              <a:t> pedagogiche e 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metodologiche</a:t>
            </a:r>
            <a:endParaRPr sz="2900">
              <a:latin typeface="Calibri"/>
              <a:cs typeface="Calibri"/>
            </a:endParaRPr>
          </a:p>
          <a:p>
            <a:pPr marL="551180" marR="5080" indent="-539115">
              <a:lnSpc>
                <a:spcPct val="100099"/>
              </a:lnSpc>
              <a:spcBef>
                <a:spcPts val="730"/>
              </a:spcBef>
              <a:buFont typeface="Calibri"/>
              <a:buAutoNum type="alphaLcParenR"/>
              <a:tabLst>
                <a:tab pos="628015" algn="l"/>
                <a:tab pos="628650" algn="l"/>
              </a:tabLst>
            </a:pPr>
            <a:r>
              <a:rPr dirty="0"/>
              <a:t>	</a:t>
            </a:r>
            <a:r>
              <a:rPr sz="2900" i="1" spc="-5" dirty="0">
                <a:latin typeface="Calibri"/>
                <a:cs typeface="Calibri"/>
              </a:rPr>
              <a:t>la </a:t>
            </a:r>
            <a:r>
              <a:rPr sz="2900" i="1" spc="-15" dirty="0">
                <a:latin typeface="Calibri"/>
                <a:cs typeface="Calibri"/>
              </a:rPr>
              <a:t>sintesi</a:t>
            </a:r>
            <a:r>
              <a:rPr sz="2900" i="1" spc="-5" dirty="0">
                <a:latin typeface="Calibri"/>
                <a:cs typeface="Calibri"/>
              </a:rPr>
              <a:t> tra</a:t>
            </a:r>
            <a:r>
              <a:rPr sz="2900" i="1" dirty="0">
                <a:latin typeface="Calibri"/>
                <a:cs typeface="Calibri"/>
              </a:rPr>
              <a:t> </a:t>
            </a:r>
            <a:r>
              <a:rPr sz="2900" i="1" spc="-15" dirty="0">
                <a:latin typeface="Calibri"/>
                <a:cs typeface="Calibri"/>
              </a:rPr>
              <a:t>vita</a:t>
            </a:r>
            <a:r>
              <a:rPr sz="2900" i="1" spc="-5" dirty="0">
                <a:latin typeface="Calibri"/>
                <a:cs typeface="Calibri"/>
              </a:rPr>
              <a:t> e</a:t>
            </a:r>
            <a:r>
              <a:rPr sz="2900" i="1" dirty="0">
                <a:latin typeface="Calibri"/>
                <a:cs typeface="Calibri"/>
              </a:rPr>
              <a:t> </a:t>
            </a:r>
            <a:r>
              <a:rPr sz="2900" i="1" spc="-5" dirty="0">
                <a:latin typeface="Calibri"/>
                <a:cs typeface="Calibri"/>
              </a:rPr>
              <a:t>la </a:t>
            </a:r>
            <a:r>
              <a:rPr sz="2900" i="1" spc="-15" dirty="0">
                <a:latin typeface="Calibri"/>
                <a:cs typeface="Calibri"/>
              </a:rPr>
              <a:t>fede</a:t>
            </a:r>
            <a:r>
              <a:rPr sz="2900" spc="-15" dirty="0">
                <a:latin typeface="Calibri"/>
                <a:cs typeface="Calibri"/>
              </a:rPr>
              <a:t>,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il</a:t>
            </a:r>
            <a:r>
              <a:rPr sz="2900" spc="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suo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essere</a:t>
            </a:r>
            <a:r>
              <a:rPr sz="2900" spc="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e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il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suo 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agire,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così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da </a:t>
            </a:r>
            <a:r>
              <a:rPr sz="2900" spc="-15" dirty="0">
                <a:latin typeface="Calibri"/>
                <a:cs typeface="Calibri"/>
              </a:rPr>
              <a:t>rendere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più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i="1" spc="-10" dirty="0">
                <a:latin typeface="Calibri"/>
                <a:cs typeface="Calibri"/>
              </a:rPr>
              <a:t>trasparente</a:t>
            </a:r>
            <a:r>
              <a:rPr sz="2900" i="1" dirty="0">
                <a:latin typeface="Calibri"/>
                <a:cs typeface="Calibri"/>
              </a:rPr>
              <a:t> </a:t>
            </a:r>
            <a:r>
              <a:rPr sz="2900" i="1" spc="-5" dirty="0">
                <a:latin typeface="Calibri"/>
                <a:cs typeface="Calibri"/>
              </a:rPr>
              <a:t>e credibile</a:t>
            </a:r>
            <a:r>
              <a:rPr sz="2900" i="1" spc="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la </a:t>
            </a:r>
            <a:r>
              <a:rPr sz="2900" spc="-64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propria esperienza</a:t>
            </a:r>
            <a:r>
              <a:rPr sz="2900" spc="-5" dirty="0">
                <a:latin typeface="Calibri"/>
                <a:cs typeface="Calibri"/>
              </a:rPr>
              <a:t> cristiana nella</a:t>
            </a:r>
            <a:r>
              <a:rPr sz="2900" spc="-10" dirty="0">
                <a:latin typeface="Calibri"/>
                <a:cs typeface="Calibri"/>
              </a:rPr>
              <a:t> comunità".</a:t>
            </a:r>
            <a:endParaRPr sz="2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SPIRITUALITA’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48654" y="2481028"/>
            <a:ext cx="4867910" cy="720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50" dirty="0">
                <a:solidFill>
                  <a:srgbClr val="9933FF"/>
                </a:solidFill>
                <a:latin typeface="Arial MT"/>
                <a:cs typeface="Arial MT"/>
              </a:rPr>
              <a:t>DEL</a:t>
            </a:r>
            <a:r>
              <a:rPr sz="4550" spc="-225" dirty="0">
                <a:solidFill>
                  <a:srgbClr val="9933FF"/>
                </a:solidFill>
                <a:latin typeface="Arial MT"/>
                <a:cs typeface="Arial MT"/>
              </a:rPr>
              <a:t> </a:t>
            </a:r>
            <a:r>
              <a:rPr sz="4550" spc="-70" dirty="0">
                <a:solidFill>
                  <a:srgbClr val="9933FF"/>
                </a:solidFill>
                <a:latin typeface="Arial MT"/>
                <a:cs typeface="Arial MT"/>
              </a:rPr>
              <a:t>CATECHISTA</a:t>
            </a:r>
            <a:endParaRPr sz="455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7572" y="4478299"/>
            <a:ext cx="4671060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spc="-35" dirty="0">
                <a:solidFill>
                  <a:srgbClr val="9933FF"/>
                </a:solidFill>
                <a:latin typeface="Arial Black"/>
                <a:cs typeface="Arial Black"/>
              </a:rPr>
              <a:t>TRATTI</a:t>
            </a:r>
            <a:r>
              <a:rPr sz="3300" spc="-45" dirty="0">
                <a:solidFill>
                  <a:srgbClr val="9933FF"/>
                </a:solidFill>
                <a:latin typeface="Arial Black"/>
                <a:cs typeface="Arial Black"/>
              </a:rPr>
              <a:t> </a:t>
            </a:r>
            <a:r>
              <a:rPr sz="3300" spc="5" dirty="0">
                <a:solidFill>
                  <a:srgbClr val="9933FF"/>
                </a:solidFill>
                <a:latin typeface="Arial Black"/>
                <a:cs typeface="Arial Black"/>
              </a:rPr>
              <a:t>ESSENZIALI</a:t>
            </a:r>
            <a:endParaRPr sz="3300">
              <a:latin typeface="Arial Black"/>
              <a:cs typeface="Arial Black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6281" y="5405004"/>
            <a:ext cx="2303572" cy="164001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3216" y="2965391"/>
            <a:ext cx="2115243" cy="229266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22496" y="2897842"/>
            <a:ext cx="2196762" cy="21155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3898" y="1042035"/>
            <a:ext cx="6112192" cy="44960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83592" y="5089280"/>
            <a:ext cx="5498465" cy="720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solidFill>
                  <a:srgbClr val="FF9900"/>
                </a:solidFill>
                <a:latin typeface="Calibri"/>
                <a:cs typeface="Calibri"/>
              </a:rPr>
              <a:t>Spiritualità</a:t>
            </a:r>
            <a:r>
              <a:rPr b="1" spc="-1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9900"/>
                </a:solidFill>
                <a:latin typeface="Calibri"/>
                <a:cs typeface="Calibri"/>
              </a:rPr>
              <a:t>del</a:t>
            </a:r>
            <a:r>
              <a:rPr b="1" spc="-1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9900"/>
                </a:solidFill>
                <a:latin typeface="Calibri"/>
                <a:cs typeface="Calibri"/>
              </a:rPr>
              <a:t>servizio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672" y="744715"/>
            <a:ext cx="7650480" cy="720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solidFill>
                  <a:srgbClr val="FF9900"/>
                </a:solidFill>
                <a:latin typeface="Calibri"/>
                <a:cs typeface="Calibri"/>
              </a:rPr>
              <a:t>Quali</a:t>
            </a:r>
            <a:r>
              <a:rPr b="1" dirty="0">
                <a:solidFill>
                  <a:srgbClr val="FF9900"/>
                </a:solidFill>
                <a:latin typeface="Calibri"/>
                <a:cs typeface="Calibri"/>
              </a:rPr>
              <a:t> i </a:t>
            </a:r>
            <a:r>
              <a:rPr b="1" spc="-10" dirty="0">
                <a:solidFill>
                  <a:srgbClr val="FF9900"/>
                </a:solidFill>
                <a:latin typeface="Calibri"/>
                <a:cs typeface="Calibri"/>
              </a:rPr>
              <a:t>pilastri</a:t>
            </a:r>
            <a:r>
              <a:rPr b="1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F9900"/>
                </a:solidFill>
                <a:latin typeface="Calibri"/>
                <a:cs typeface="Calibri"/>
              </a:rPr>
              <a:t>della</a:t>
            </a:r>
            <a:r>
              <a:rPr b="1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F9900"/>
                </a:solidFill>
                <a:latin typeface="Calibri"/>
                <a:cs typeface="Calibri"/>
              </a:rPr>
              <a:t>spiritualità?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0284" y="1919676"/>
            <a:ext cx="8146415" cy="34620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67030" indent="-354965">
              <a:lnSpc>
                <a:spcPct val="100000"/>
              </a:lnSpc>
              <a:spcBef>
                <a:spcPts val="110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3300" b="1" spc="-5" dirty="0">
                <a:solidFill>
                  <a:srgbClr val="FF9900"/>
                </a:solidFill>
                <a:latin typeface="Calibri"/>
                <a:cs typeface="Calibri"/>
              </a:rPr>
              <a:t>Umiltà</a:t>
            </a:r>
            <a:r>
              <a:rPr sz="3300" b="1" spc="-1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3300" spc="5" dirty="0">
                <a:latin typeface="Calibri"/>
                <a:cs typeface="Calibri"/>
              </a:rPr>
              <a:t>nei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-15" dirty="0">
                <a:latin typeface="Calibri"/>
                <a:cs typeface="Calibri"/>
              </a:rPr>
              <a:t>confronti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5" dirty="0">
                <a:latin typeface="Calibri"/>
                <a:cs typeface="Calibri"/>
              </a:rPr>
              <a:t>del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compito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5" dirty="0">
                <a:latin typeface="Calibri"/>
                <a:cs typeface="Calibri"/>
              </a:rPr>
              <a:t>da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-20" dirty="0">
                <a:latin typeface="Calibri"/>
                <a:cs typeface="Calibri"/>
              </a:rPr>
              <a:t>svolgere</a:t>
            </a:r>
            <a:endParaRPr sz="3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9900"/>
              </a:buClr>
              <a:buFont typeface="Arial MT"/>
              <a:buChar char="•"/>
            </a:pPr>
            <a:endParaRPr sz="4500">
              <a:latin typeface="Calibri"/>
              <a:cs typeface="Calibri"/>
            </a:endParaRPr>
          </a:p>
          <a:p>
            <a:pPr marL="367030" indent="-35496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3300" b="1" dirty="0">
                <a:solidFill>
                  <a:srgbClr val="FF9900"/>
                </a:solidFill>
                <a:latin typeface="Calibri"/>
                <a:cs typeface="Calibri"/>
              </a:rPr>
              <a:t>Fiducia</a:t>
            </a:r>
            <a:r>
              <a:rPr sz="3300" b="1" spc="-1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3300" spc="5" dirty="0">
                <a:latin typeface="Calibri"/>
                <a:cs typeface="Calibri"/>
              </a:rPr>
              <a:t>da</a:t>
            </a:r>
            <a:r>
              <a:rPr sz="3300" spc="-10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riporre</a:t>
            </a:r>
            <a:r>
              <a:rPr sz="3300" spc="-1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in</a:t>
            </a:r>
            <a:r>
              <a:rPr sz="3300" spc="-1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Dio</a:t>
            </a:r>
            <a:endParaRPr sz="3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9900"/>
              </a:buClr>
              <a:buFont typeface="Arial MT"/>
              <a:buChar char="•"/>
            </a:pPr>
            <a:endParaRPr sz="4600">
              <a:latin typeface="Calibri"/>
              <a:cs typeface="Calibri"/>
            </a:endParaRPr>
          </a:p>
          <a:p>
            <a:pPr marL="367030" marR="5080" indent="-354965">
              <a:lnSpc>
                <a:spcPct val="100000"/>
              </a:lnSpc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3300" b="1" spc="-5" dirty="0">
                <a:solidFill>
                  <a:srgbClr val="FF9900"/>
                </a:solidFill>
                <a:latin typeface="Calibri"/>
                <a:cs typeface="Calibri"/>
              </a:rPr>
              <a:t>Timore</a:t>
            </a:r>
            <a:r>
              <a:rPr sz="3300" b="1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3300" b="1" spc="-5" dirty="0">
                <a:solidFill>
                  <a:srgbClr val="FF9900"/>
                </a:solidFill>
                <a:latin typeface="Calibri"/>
                <a:cs typeface="Calibri"/>
              </a:rPr>
              <a:t>–amore</a:t>
            </a:r>
            <a:r>
              <a:rPr sz="3300" b="1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3300" spc="5" dirty="0">
                <a:latin typeface="Calibri"/>
                <a:cs typeface="Calibri"/>
              </a:rPr>
              <a:t>nei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-15" dirty="0">
                <a:latin typeface="Calibri"/>
                <a:cs typeface="Calibri"/>
              </a:rPr>
              <a:t>confronti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5" dirty="0">
                <a:latin typeface="Calibri"/>
                <a:cs typeface="Calibri"/>
              </a:rPr>
              <a:t>del messaggio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5" dirty="0">
                <a:latin typeface="Calibri"/>
                <a:cs typeface="Calibri"/>
              </a:rPr>
              <a:t>e </a:t>
            </a:r>
            <a:r>
              <a:rPr sz="3300" spc="-73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dei</a:t>
            </a:r>
            <a:r>
              <a:rPr sz="3300" spc="-5" dirty="0">
                <a:latin typeface="Calibri"/>
                <a:cs typeface="Calibri"/>
              </a:rPr>
              <a:t> </a:t>
            </a:r>
            <a:r>
              <a:rPr sz="3300" spc="-20" dirty="0">
                <a:latin typeface="Calibri"/>
                <a:cs typeface="Calibri"/>
              </a:rPr>
              <a:t>fratelli</a:t>
            </a:r>
            <a:endParaRPr sz="3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8351" y="397649"/>
            <a:ext cx="5492115" cy="14166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563880" marR="5080" indent="-551815">
              <a:lnSpc>
                <a:spcPct val="100499"/>
              </a:lnSpc>
              <a:spcBef>
                <a:spcPts val="75"/>
              </a:spcBef>
              <a:tabLst>
                <a:tab pos="1116330" algn="l"/>
                <a:tab pos="2266950" algn="l"/>
              </a:tabLst>
            </a:pPr>
            <a:r>
              <a:rPr b="1" spc="-20" dirty="0">
                <a:solidFill>
                  <a:srgbClr val="FFC000"/>
                </a:solidFill>
                <a:latin typeface="Calibri"/>
                <a:cs typeface="Calibri"/>
              </a:rPr>
              <a:t>Salvezza	</a:t>
            </a:r>
            <a:r>
              <a:rPr b="1" dirty="0">
                <a:solidFill>
                  <a:srgbClr val="FFC000"/>
                </a:solidFill>
                <a:latin typeface="Calibri"/>
                <a:cs typeface="Calibri"/>
              </a:rPr>
              <a:t>prima</a:t>
            </a:r>
            <a:r>
              <a:rPr b="1" spc="-8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FFC000"/>
                </a:solidFill>
                <a:latin typeface="Calibri"/>
                <a:cs typeface="Calibri"/>
              </a:rPr>
              <a:t>vissuta </a:t>
            </a:r>
            <a:r>
              <a:rPr b="1" spc="-101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C000"/>
                </a:solidFill>
                <a:latin typeface="Calibri"/>
                <a:cs typeface="Calibri"/>
              </a:rPr>
              <a:t>e	</a:t>
            </a:r>
            <a:r>
              <a:rPr b="1" spc="-5" dirty="0">
                <a:solidFill>
                  <a:srgbClr val="FFC000"/>
                </a:solidFill>
                <a:latin typeface="Calibri"/>
                <a:cs typeface="Calibri"/>
              </a:rPr>
              <a:t>poi</a:t>
            </a:r>
            <a:r>
              <a:rPr b="1" spc="-1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b="1" spc="-20" dirty="0">
                <a:solidFill>
                  <a:srgbClr val="FFC000"/>
                </a:solidFill>
                <a:latin typeface="Calibri"/>
                <a:cs typeface="Calibri"/>
              </a:rPr>
              <a:t>testimoniata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6771" y="1870442"/>
            <a:ext cx="8121650" cy="451802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367030" indent="-354965">
              <a:lnSpc>
                <a:spcPct val="100000"/>
              </a:lnSpc>
              <a:spcBef>
                <a:spcPts val="835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2900" spc="-35" dirty="0">
                <a:latin typeface="Calibri"/>
                <a:cs typeface="Calibri"/>
              </a:rPr>
              <a:t>Fare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i="1" spc="-10" dirty="0">
                <a:latin typeface="Calibri"/>
                <a:cs typeface="Calibri"/>
              </a:rPr>
              <a:t>esperienza</a:t>
            </a:r>
            <a:r>
              <a:rPr sz="2900" i="1" spc="5" dirty="0">
                <a:latin typeface="Calibri"/>
                <a:cs typeface="Calibri"/>
              </a:rPr>
              <a:t> </a:t>
            </a:r>
            <a:r>
              <a:rPr sz="2900" i="1" spc="-5" dirty="0">
                <a:latin typeface="Calibri"/>
                <a:cs typeface="Calibri"/>
              </a:rPr>
              <a:t>personale</a:t>
            </a:r>
            <a:r>
              <a:rPr sz="2900" i="1" spc="-1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del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dono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di </a:t>
            </a:r>
            <a:r>
              <a:rPr sz="2900" spc="-20" dirty="0">
                <a:latin typeface="Calibri"/>
                <a:cs typeface="Calibri"/>
              </a:rPr>
              <a:t>salvezza</a:t>
            </a:r>
            <a:endParaRPr sz="2900">
              <a:latin typeface="Calibri"/>
              <a:cs typeface="Calibri"/>
            </a:endParaRPr>
          </a:p>
          <a:p>
            <a:pPr marL="367030" marR="1358900" indent="-354965">
              <a:lnSpc>
                <a:spcPts val="3440"/>
              </a:lnSpc>
              <a:spcBef>
                <a:spcPts val="880"/>
              </a:spcBef>
              <a:buFont typeface="Arial MT"/>
              <a:buChar char="•"/>
              <a:tabLst>
                <a:tab pos="367030" algn="l"/>
                <a:tab pos="367665" algn="l"/>
                <a:tab pos="1634489" algn="l"/>
              </a:tabLst>
            </a:pPr>
            <a:r>
              <a:rPr sz="2900" spc="-15" dirty="0">
                <a:latin typeface="Calibri"/>
                <a:cs typeface="Calibri"/>
              </a:rPr>
              <a:t>Sentirsi	</a:t>
            </a:r>
            <a:r>
              <a:rPr sz="2900" spc="-5" dirty="0">
                <a:latin typeface="Calibri"/>
                <a:cs typeface="Calibri"/>
              </a:rPr>
              <a:t>un </a:t>
            </a:r>
            <a:r>
              <a:rPr sz="2900" spc="-35" dirty="0">
                <a:latin typeface="Calibri"/>
                <a:cs typeface="Calibri"/>
              </a:rPr>
              <a:t>“salvato”ancor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prima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di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sentirsi </a:t>
            </a:r>
            <a:r>
              <a:rPr sz="2900" spc="-64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annunciatore </a:t>
            </a:r>
            <a:r>
              <a:rPr sz="2900" spc="-5" dirty="0">
                <a:latin typeface="Calibri"/>
                <a:cs typeface="Calibri"/>
              </a:rPr>
              <a:t>di </a:t>
            </a:r>
            <a:r>
              <a:rPr sz="2900" spc="-20" dirty="0">
                <a:latin typeface="Calibri"/>
                <a:cs typeface="Calibri"/>
              </a:rPr>
              <a:t>salvezza</a:t>
            </a:r>
            <a:endParaRPr sz="2900">
              <a:latin typeface="Calibri"/>
              <a:cs typeface="Calibri"/>
            </a:endParaRPr>
          </a:p>
          <a:p>
            <a:pPr marL="367030" marR="232410" indent="-354965">
              <a:lnSpc>
                <a:spcPts val="3440"/>
              </a:lnSpc>
              <a:spcBef>
                <a:spcPts val="780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2900" spc="-15" dirty="0">
                <a:latin typeface="Calibri"/>
                <a:cs typeface="Calibri"/>
              </a:rPr>
              <a:t>Considerare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la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20" dirty="0">
                <a:latin typeface="Calibri"/>
                <a:cs typeface="Calibri"/>
              </a:rPr>
              <a:t>salvezza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non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20" dirty="0">
                <a:latin typeface="Calibri"/>
                <a:cs typeface="Calibri"/>
              </a:rPr>
              <a:t>frutto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di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30" dirty="0">
                <a:latin typeface="Calibri"/>
                <a:cs typeface="Calibri"/>
              </a:rPr>
              <a:t>sforzo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umano </a:t>
            </a:r>
            <a:r>
              <a:rPr sz="2900" spc="-64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ma</a:t>
            </a:r>
            <a:r>
              <a:rPr sz="2900" spc="-1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della </a:t>
            </a:r>
            <a:r>
              <a:rPr sz="2900" spc="-15" dirty="0">
                <a:latin typeface="Calibri"/>
                <a:cs typeface="Calibri"/>
              </a:rPr>
              <a:t>grazia</a:t>
            </a:r>
            <a:endParaRPr sz="2900">
              <a:latin typeface="Calibri"/>
              <a:cs typeface="Calibri"/>
            </a:endParaRPr>
          </a:p>
          <a:p>
            <a:pPr marL="367030" marR="5080" indent="-354965">
              <a:lnSpc>
                <a:spcPct val="102000"/>
              </a:lnSpc>
              <a:spcBef>
                <a:spcPts val="459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2900" spc="-15" dirty="0">
                <a:latin typeface="Calibri"/>
                <a:cs typeface="Calibri"/>
              </a:rPr>
              <a:t>Considerare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la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20" dirty="0">
                <a:latin typeface="Calibri"/>
                <a:cs typeface="Calibri"/>
              </a:rPr>
              <a:t>salvezza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non</a:t>
            </a:r>
            <a:r>
              <a:rPr sz="2900" spc="5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donata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in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modo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pieno</a:t>
            </a:r>
            <a:r>
              <a:rPr sz="2900" spc="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e </a:t>
            </a:r>
            <a:r>
              <a:rPr sz="2900" spc="-645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definitivo</a:t>
            </a:r>
            <a:endParaRPr sz="2900">
              <a:latin typeface="Calibri"/>
              <a:cs typeface="Calibri"/>
            </a:endParaRPr>
          </a:p>
          <a:p>
            <a:pPr marL="367030" marR="314325" indent="-354965">
              <a:lnSpc>
                <a:spcPct val="113999"/>
              </a:lnSpc>
              <a:spcBef>
                <a:spcPts val="245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2900" spc="-20" dirty="0">
                <a:latin typeface="Calibri"/>
                <a:cs typeface="Calibri"/>
              </a:rPr>
              <a:t>Spetta</a:t>
            </a:r>
            <a:r>
              <a:rPr sz="2900" spc="-5" dirty="0">
                <a:latin typeface="Calibri"/>
                <a:cs typeface="Calibri"/>
              </a:rPr>
              <a:t> a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noi </a:t>
            </a:r>
            <a:r>
              <a:rPr sz="2900" spc="-10" dirty="0">
                <a:latin typeface="Calibri"/>
                <a:cs typeface="Calibri"/>
              </a:rPr>
              <a:t>impegnarci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a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cercarla</a:t>
            </a:r>
            <a:r>
              <a:rPr sz="2900" spc="-5" dirty="0">
                <a:latin typeface="Calibri"/>
                <a:cs typeface="Calibri"/>
              </a:rPr>
              <a:t> e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ad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accoglierla </a:t>
            </a:r>
            <a:r>
              <a:rPr sz="2900" spc="-640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con</a:t>
            </a:r>
            <a:r>
              <a:rPr sz="2900" spc="-10" dirty="0">
                <a:latin typeface="Calibri"/>
                <a:cs typeface="Calibri"/>
              </a:rPr>
              <a:t> umiltà</a:t>
            </a:r>
            <a:r>
              <a:rPr sz="2900" spc="-5" dirty="0">
                <a:latin typeface="Calibri"/>
                <a:cs typeface="Calibri"/>
              </a:rPr>
              <a:t> .</a:t>
            </a:r>
            <a:endParaRPr sz="2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3410" y="756217"/>
            <a:ext cx="6191250" cy="720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37335" algn="l"/>
              </a:tabLst>
            </a:pPr>
            <a:r>
              <a:rPr b="1" dirty="0">
                <a:solidFill>
                  <a:srgbClr val="FFC000"/>
                </a:solidFill>
                <a:latin typeface="Calibri"/>
                <a:cs typeface="Calibri"/>
              </a:rPr>
              <a:t>Cosa	e</a:t>
            </a:r>
            <a:r>
              <a:rPr b="1" spc="-4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C000"/>
                </a:solidFill>
                <a:latin typeface="Calibri"/>
                <a:cs typeface="Calibri"/>
              </a:rPr>
              <a:t>Chi</a:t>
            </a:r>
            <a:r>
              <a:rPr b="1" spc="-4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b="1" spc="-15" dirty="0">
                <a:solidFill>
                  <a:srgbClr val="FFC000"/>
                </a:solidFill>
                <a:latin typeface="Calibri"/>
                <a:cs typeface="Calibri"/>
              </a:rPr>
              <a:t>testimoniare?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0284" y="1823969"/>
            <a:ext cx="8174990" cy="244919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67030" indent="-354965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367030" algn="l"/>
                <a:tab pos="367665" algn="l"/>
                <a:tab pos="935990" algn="l"/>
              </a:tabLst>
            </a:pPr>
            <a:r>
              <a:rPr sz="3300" spc="5" dirty="0">
                <a:latin typeface="Calibri"/>
                <a:cs typeface="Calibri"/>
              </a:rPr>
              <a:t>La	</a:t>
            </a:r>
            <a:r>
              <a:rPr sz="3300" spc="-5" dirty="0">
                <a:latin typeface="Calibri"/>
                <a:cs typeface="Calibri"/>
              </a:rPr>
              <a:t>continua</a:t>
            </a:r>
            <a:r>
              <a:rPr sz="3300" spc="-20" dirty="0">
                <a:latin typeface="Calibri"/>
                <a:cs typeface="Calibri"/>
              </a:rPr>
              <a:t> </a:t>
            </a:r>
            <a:r>
              <a:rPr sz="3300" spc="-15" dirty="0">
                <a:latin typeface="Calibri"/>
                <a:cs typeface="Calibri"/>
              </a:rPr>
              <a:t>conversione</a:t>
            </a:r>
            <a:endParaRPr sz="3300">
              <a:latin typeface="Calibri"/>
              <a:cs typeface="Calibri"/>
            </a:endParaRPr>
          </a:p>
          <a:p>
            <a:pPr marL="367030" indent="-35496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3300" spc="-40" dirty="0">
                <a:latin typeface="Calibri"/>
                <a:cs typeface="Calibri"/>
              </a:rPr>
              <a:t>L’esaltazione</a:t>
            </a:r>
            <a:r>
              <a:rPr sz="3300" spc="10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dell’iniziativa</a:t>
            </a:r>
            <a:r>
              <a:rPr sz="3300" spc="1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di</a:t>
            </a:r>
            <a:r>
              <a:rPr sz="3300" spc="1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Dio</a:t>
            </a:r>
            <a:endParaRPr sz="3300">
              <a:latin typeface="Calibri"/>
              <a:cs typeface="Calibri"/>
            </a:endParaRPr>
          </a:p>
          <a:p>
            <a:pPr marL="367030" indent="-354965">
              <a:lnSpc>
                <a:spcPct val="100000"/>
              </a:lnSpc>
              <a:spcBef>
                <a:spcPts val="800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3300" spc="-75" dirty="0">
                <a:latin typeface="Calibri"/>
                <a:cs typeface="Calibri"/>
              </a:rPr>
              <a:t>L’amore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misericordioso</a:t>
            </a:r>
            <a:r>
              <a:rPr sz="3300" dirty="0">
                <a:latin typeface="Calibri"/>
                <a:cs typeface="Calibri"/>
              </a:rPr>
              <a:t> di</a:t>
            </a:r>
            <a:r>
              <a:rPr sz="3300" spc="5" dirty="0">
                <a:latin typeface="Calibri"/>
                <a:cs typeface="Calibri"/>
              </a:rPr>
              <a:t> un</a:t>
            </a:r>
            <a:r>
              <a:rPr sz="3300" dirty="0">
                <a:latin typeface="Calibri"/>
                <a:cs typeface="Calibri"/>
              </a:rPr>
              <a:t> Dio</a:t>
            </a:r>
            <a:r>
              <a:rPr sz="3300" spc="5" dirty="0">
                <a:latin typeface="Calibri"/>
                <a:cs typeface="Calibri"/>
              </a:rPr>
              <a:t> che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perdona</a:t>
            </a:r>
            <a:endParaRPr sz="3300">
              <a:latin typeface="Calibri"/>
              <a:cs typeface="Calibri"/>
            </a:endParaRPr>
          </a:p>
          <a:p>
            <a:pPr marL="367030" indent="-354965">
              <a:lnSpc>
                <a:spcPct val="100000"/>
              </a:lnSpc>
              <a:spcBef>
                <a:spcPts val="905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3300" spc="5" dirty="0">
                <a:latin typeface="Calibri"/>
                <a:cs typeface="Calibri"/>
              </a:rPr>
              <a:t>La</a:t>
            </a:r>
            <a:r>
              <a:rPr sz="3300" spc="-10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propria</a:t>
            </a:r>
            <a:r>
              <a:rPr sz="3300" spc="-1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“tensione”</a:t>
            </a:r>
            <a:r>
              <a:rPr sz="3300" spc="-1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alla</a:t>
            </a:r>
            <a:r>
              <a:rPr sz="3300" spc="-10" dirty="0">
                <a:latin typeface="Calibri"/>
                <a:cs typeface="Calibri"/>
              </a:rPr>
              <a:t> perfezione</a:t>
            </a:r>
            <a:endParaRPr sz="3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284" y="113686"/>
            <a:ext cx="5805805" cy="128778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4970"/>
              </a:lnSpc>
              <a:spcBef>
                <a:spcPts val="195"/>
              </a:spcBef>
            </a:pPr>
            <a:r>
              <a:rPr sz="4150" spc="-25" dirty="0">
                <a:solidFill>
                  <a:srgbClr val="FF9900"/>
                </a:solidFill>
              </a:rPr>
              <a:t>Catechista</a:t>
            </a:r>
            <a:r>
              <a:rPr sz="4150" spc="-20" dirty="0">
                <a:solidFill>
                  <a:srgbClr val="FF9900"/>
                </a:solidFill>
              </a:rPr>
              <a:t> come testimone </a:t>
            </a:r>
            <a:r>
              <a:rPr sz="4150" spc="-919" dirty="0">
                <a:solidFill>
                  <a:srgbClr val="FF9900"/>
                </a:solidFill>
              </a:rPr>
              <a:t> </a:t>
            </a:r>
            <a:r>
              <a:rPr sz="4150" spc="-5" dirty="0">
                <a:solidFill>
                  <a:srgbClr val="FF9900"/>
                </a:solidFill>
              </a:rPr>
              <a:t>(</a:t>
            </a:r>
            <a:r>
              <a:rPr sz="4150" spc="-10" dirty="0">
                <a:solidFill>
                  <a:srgbClr val="FF9900"/>
                </a:solidFill>
              </a:rPr>
              <a:t> RdC</a:t>
            </a:r>
            <a:r>
              <a:rPr sz="4150" spc="-5" dirty="0">
                <a:solidFill>
                  <a:srgbClr val="FF9900"/>
                </a:solidFill>
              </a:rPr>
              <a:t> </a:t>
            </a:r>
            <a:r>
              <a:rPr sz="4150" spc="-10" dirty="0">
                <a:solidFill>
                  <a:srgbClr val="FF9900"/>
                </a:solidFill>
              </a:rPr>
              <a:t>n.186)</a:t>
            </a:r>
            <a:endParaRPr sz="4150"/>
          </a:p>
        </p:txBody>
      </p:sp>
      <p:sp>
        <p:nvSpPr>
          <p:cNvPr id="3" name="object 3"/>
          <p:cNvSpPr txBox="1"/>
          <p:nvPr/>
        </p:nvSpPr>
        <p:spPr>
          <a:xfrm>
            <a:off x="1170284" y="1823969"/>
            <a:ext cx="7870825" cy="526669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67030" indent="-354965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3300" spc="-10" dirty="0">
                <a:latin typeface="Calibri"/>
                <a:cs typeface="Calibri"/>
              </a:rPr>
              <a:t>Qualificato</a:t>
            </a:r>
            <a:r>
              <a:rPr sz="3300" spc="-15" dirty="0">
                <a:latin typeface="Calibri"/>
                <a:cs typeface="Calibri"/>
              </a:rPr>
              <a:t> </a:t>
            </a:r>
            <a:r>
              <a:rPr sz="3300" spc="5" dirty="0">
                <a:latin typeface="Calibri"/>
                <a:cs typeface="Calibri"/>
              </a:rPr>
              <a:t>e</a:t>
            </a:r>
            <a:r>
              <a:rPr sz="3300" spc="-15" dirty="0">
                <a:latin typeface="Calibri"/>
                <a:cs typeface="Calibri"/>
              </a:rPr>
              <a:t> coerente</a:t>
            </a:r>
            <a:endParaRPr sz="3300">
              <a:latin typeface="Calibri"/>
              <a:cs typeface="Calibri"/>
            </a:endParaRPr>
          </a:p>
          <a:p>
            <a:pPr marL="367030" indent="-35496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3300" spc="-20" dirty="0">
                <a:latin typeface="Calibri"/>
                <a:cs typeface="Calibri"/>
              </a:rPr>
              <a:t>trasfigurato</a:t>
            </a:r>
            <a:endParaRPr sz="3300">
              <a:latin typeface="Calibri"/>
              <a:cs typeface="Calibri"/>
            </a:endParaRPr>
          </a:p>
          <a:p>
            <a:pPr marL="367030" indent="-354965">
              <a:lnSpc>
                <a:spcPct val="100000"/>
              </a:lnSpc>
              <a:spcBef>
                <a:spcPts val="800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3300" spc="-10" dirty="0">
                <a:latin typeface="Calibri"/>
                <a:cs typeface="Calibri"/>
              </a:rPr>
              <a:t>Radicato </a:t>
            </a:r>
            <a:r>
              <a:rPr sz="3300" dirty="0">
                <a:latin typeface="Calibri"/>
                <a:cs typeface="Calibri"/>
              </a:rPr>
              <a:t>nella</a:t>
            </a:r>
            <a:r>
              <a:rPr sz="3300" spc="-5" dirty="0">
                <a:latin typeface="Calibri"/>
                <a:cs typeface="Calibri"/>
              </a:rPr>
              <a:t> propria</a:t>
            </a:r>
            <a:r>
              <a:rPr sz="3300" spc="-10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comunità </a:t>
            </a:r>
            <a:r>
              <a:rPr sz="3300" dirty="0">
                <a:latin typeface="Calibri"/>
                <a:cs typeface="Calibri"/>
              </a:rPr>
              <a:t>cristiana</a:t>
            </a:r>
            <a:endParaRPr sz="3300">
              <a:latin typeface="Calibri"/>
              <a:cs typeface="Calibri"/>
            </a:endParaRPr>
          </a:p>
          <a:p>
            <a:pPr marL="367030" marR="337820" indent="-354965">
              <a:lnSpc>
                <a:spcPct val="100000"/>
              </a:lnSpc>
              <a:spcBef>
                <a:spcPts val="905"/>
              </a:spcBef>
              <a:buFont typeface="Arial MT"/>
              <a:buChar char="•"/>
              <a:tabLst>
                <a:tab pos="367030" algn="l"/>
                <a:tab pos="367665" algn="l"/>
                <a:tab pos="3937000" algn="l"/>
              </a:tabLst>
            </a:pPr>
            <a:r>
              <a:rPr sz="3300" spc="5" dirty="0">
                <a:latin typeface="Calibri"/>
                <a:cs typeface="Calibri"/>
              </a:rPr>
              <a:t>Non</a:t>
            </a:r>
            <a:r>
              <a:rPr sz="3300" dirty="0">
                <a:latin typeface="Calibri"/>
                <a:cs typeface="Calibri"/>
              </a:rPr>
              <a:t> di</a:t>
            </a:r>
            <a:r>
              <a:rPr sz="3300" spc="5" dirty="0">
                <a:latin typeface="Calibri"/>
                <a:cs typeface="Calibri"/>
              </a:rPr>
              <a:t> sé </a:t>
            </a:r>
            <a:r>
              <a:rPr sz="3300" spc="-10" dirty="0">
                <a:latin typeface="Calibri"/>
                <a:cs typeface="Calibri"/>
              </a:rPr>
              <a:t>stesso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5" dirty="0">
                <a:latin typeface="Calibri"/>
                <a:cs typeface="Calibri"/>
              </a:rPr>
              <a:t>ma	</a:t>
            </a:r>
            <a:r>
              <a:rPr sz="3300" dirty="0">
                <a:latin typeface="Calibri"/>
                <a:cs typeface="Calibri"/>
              </a:rPr>
              <a:t>della</a:t>
            </a:r>
            <a:r>
              <a:rPr sz="3300" spc="-20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comunità</a:t>
            </a:r>
            <a:r>
              <a:rPr sz="3300" spc="-20" dirty="0">
                <a:latin typeface="Calibri"/>
                <a:cs typeface="Calibri"/>
              </a:rPr>
              <a:t> </a:t>
            </a:r>
            <a:r>
              <a:rPr sz="3300" spc="5" dirty="0">
                <a:latin typeface="Calibri"/>
                <a:cs typeface="Calibri"/>
              </a:rPr>
              <a:t>che</a:t>
            </a:r>
            <a:r>
              <a:rPr sz="3300" spc="-2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si </a:t>
            </a:r>
            <a:r>
              <a:rPr sz="3300" spc="-730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realizza</a:t>
            </a:r>
            <a:r>
              <a:rPr sz="3300" spc="-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nella </a:t>
            </a:r>
            <a:r>
              <a:rPr sz="3300" spc="5" dirty="0">
                <a:latin typeface="Calibri"/>
                <a:cs typeface="Calibri"/>
              </a:rPr>
              <a:t>Chiesa</a:t>
            </a:r>
            <a:endParaRPr sz="3300">
              <a:latin typeface="Calibri"/>
              <a:cs typeface="Calibri"/>
            </a:endParaRPr>
          </a:p>
          <a:p>
            <a:pPr marL="2753360">
              <a:lnSpc>
                <a:spcPct val="100000"/>
              </a:lnSpc>
              <a:spcBef>
                <a:spcPts val="775"/>
              </a:spcBef>
            </a:pPr>
            <a:r>
              <a:rPr sz="3300" spc="5" dirty="0">
                <a:solidFill>
                  <a:srgbClr val="FF9900"/>
                </a:solidFill>
                <a:latin typeface="Calibri"/>
                <a:cs typeface="Calibri"/>
              </a:rPr>
              <a:t>Qual</a:t>
            </a:r>
            <a:r>
              <a:rPr sz="3300" spc="-1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3300" spc="5" dirty="0">
                <a:solidFill>
                  <a:srgbClr val="FF9900"/>
                </a:solidFill>
                <a:latin typeface="Calibri"/>
                <a:cs typeface="Calibri"/>
              </a:rPr>
              <a:t>è</a:t>
            </a:r>
            <a:r>
              <a:rPr sz="3300" spc="-1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3300" dirty="0">
                <a:solidFill>
                  <a:srgbClr val="FF9900"/>
                </a:solidFill>
                <a:latin typeface="Calibri"/>
                <a:cs typeface="Calibri"/>
              </a:rPr>
              <a:t>la</a:t>
            </a:r>
            <a:r>
              <a:rPr sz="3300" spc="-1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3300" spc="-15" dirty="0">
                <a:solidFill>
                  <a:srgbClr val="FF9900"/>
                </a:solidFill>
                <a:latin typeface="Calibri"/>
                <a:cs typeface="Calibri"/>
              </a:rPr>
              <a:t>strada?</a:t>
            </a:r>
            <a:endParaRPr sz="3300">
              <a:latin typeface="Calibri"/>
              <a:cs typeface="Calibri"/>
            </a:endParaRPr>
          </a:p>
          <a:p>
            <a:pPr marL="367030" indent="-354965">
              <a:lnSpc>
                <a:spcPct val="100000"/>
              </a:lnSpc>
              <a:spcBef>
                <a:spcPts val="800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3300" dirty="0">
                <a:latin typeface="Calibri"/>
                <a:cs typeface="Calibri"/>
              </a:rPr>
              <a:t>1) </a:t>
            </a:r>
            <a:r>
              <a:rPr sz="3300" dirty="0">
                <a:solidFill>
                  <a:srgbClr val="0070C0"/>
                </a:solidFill>
                <a:latin typeface="Calibri"/>
                <a:cs typeface="Calibri"/>
              </a:rPr>
              <a:t>via</a:t>
            </a:r>
            <a:r>
              <a:rPr sz="3300" spc="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300" dirty="0">
                <a:solidFill>
                  <a:srgbClr val="0070C0"/>
                </a:solidFill>
                <a:latin typeface="Calibri"/>
                <a:cs typeface="Calibri"/>
              </a:rPr>
              <a:t>spirituale</a:t>
            </a:r>
            <a:r>
              <a:rPr sz="3300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( </a:t>
            </a:r>
            <a:r>
              <a:rPr sz="3300" spc="-5" dirty="0">
                <a:latin typeface="Calibri"/>
                <a:cs typeface="Calibri"/>
              </a:rPr>
              <a:t>ascolto</a:t>
            </a:r>
            <a:r>
              <a:rPr sz="3300" spc="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della </a:t>
            </a:r>
            <a:r>
              <a:rPr sz="3300" spc="-20" dirty="0">
                <a:latin typeface="Calibri"/>
                <a:cs typeface="Calibri"/>
              </a:rPr>
              <a:t>Parola</a:t>
            </a:r>
            <a:r>
              <a:rPr sz="3300" spc="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di Dio)</a:t>
            </a:r>
            <a:endParaRPr sz="3300">
              <a:latin typeface="Calibri"/>
              <a:cs typeface="Calibri"/>
            </a:endParaRPr>
          </a:p>
          <a:p>
            <a:pPr marL="367030" marR="5080" indent="-354965">
              <a:lnSpc>
                <a:spcPct val="100000"/>
              </a:lnSpc>
              <a:spcBef>
                <a:spcPts val="805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3300" dirty="0">
                <a:latin typeface="Calibri"/>
                <a:cs typeface="Calibri"/>
              </a:rPr>
              <a:t>2) </a:t>
            </a:r>
            <a:r>
              <a:rPr sz="3300" dirty="0">
                <a:solidFill>
                  <a:srgbClr val="002060"/>
                </a:solidFill>
                <a:latin typeface="Calibri"/>
                <a:cs typeface="Calibri"/>
              </a:rPr>
              <a:t>via della </a:t>
            </a:r>
            <a:r>
              <a:rPr sz="3300" spc="-5" dirty="0">
                <a:solidFill>
                  <a:srgbClr val="002060"/>
                </a:solidFill>
                <a:latin typeface="Calibri"/>
                <a:cs typeface="Calibri"/>
              </a:rPr>
              <a:t>traduzione </a:t>
            </a:r>
            <a:r>
              <a:rPr sz="3300" spc="5" dirty="0">
                <a:solidFill>
                  <a:srgbClr val="002060"/>
                </a:solidFill>
                <a:latin typeface="Calibri"/>
                <a:cs typeface="Calibri"/>
              </a:rPr>
              <a:t>del messaggio </a:t>
            </a:r>
            <a:r>
              <a:rPr sz="3300" dirty="0">
                <a:latin typeface="Calibri"/>
                <a:cs typeface="Calibri"/>
              </a:rPr>
              <a:t>( </a:t>
            </a:r>
            <a:r>
              <a:rPr sz="3300" spc="-300" dirty="0">
                <a:latin typeface="Calibri"/>
                <a:cs typeface="Calibri"/>
              </a:rPr>
              <a:t>fede-­‐ </a:t>
            </a:r>
            <a:r>
              <a:rPr sz="3300" spc="-735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vita)</a:t>
            </a:r>
            <a:endParaRPr sz="3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0256" y="744715"/>
            <a:ext cx="6459855" cy="720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>
                <a:solidFill>
                  <a:srgbClr val="FFC000"/>
                </a:solidFill>
              </a:rPr>
              <a:t>come </a:t>
            </a:r>
            <a:r>
              <a:rPr spc="-10" dirty="0">
                <a:solidFill>
                  <a:srgbClr val="FFC000"/>
                </a:solidFill>
              </a:rPr>
              <a:t>Insegnante( </a:t>
            </a:r>
            <a:r>
              <a:rPr dirty="0">
                <a:solidFill>
                  <a:srgbClr val="FFC000"/>
                </a:solidFill>
              </a:rPr>
              <a:t>RdC</a:t>
            </a:r>
            <a:r>
              <a:rPr spc="-10" dirty="0">
                <a:solidFill>
                  <a:srgbClr val="FFC000"/>
                </a:solidFill>
              </a:rPr>
              <a:t> </a:t>
            </a:r>
            <a:r>
              <a:rPr spc="-5" dirty="0">
                <a:solidFill>
                  <a:srgbClr val="FFC000"/>
                </a:solidFill>
              </a:rPr>
              <a:t>187)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0284" y="1826073"/>
            <a:ext cx="7983855" cy="427799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367030" indent="-354965">
              <a:lnSpc>
                <a:spcPct val="100000"/>
              </a:lnSpc>
              <a:spcBef>
                <a:spcPts val="835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2900" spc="-5" dirty="0">
                <a:latin typeface="Calibri"/>
                <a:cs typeface="Calibri"/>
              </a:rPr>
              <a:t>Insostituibile</a:t>
            </a:r>
            <a:endParaRPr sz="2900">
              <a:latin typeface="Calibri"/>
              <a:cs typeface="Calibri"/>
            </a:endParaRPr>
          </a:p>
          <a:p>
            <a:pPr marL="367030" indent="-354965">
              <a:lnSpc>
                <a:spcPct val="100000"/>
              </a:lnSpc>
              <a:spcBef>
                <a:spcPts val="735"/>
              </a:spcBef>
              <a:buFont typeface="Arial MT"/>
              <a:buChar char="•"/>
              <a:tabLst>
                <a:tab pos="367030" algn="l"/>
                <a:tab pos="367665" algn="l"/>
                <a:tab pos="1975485" algn="l"/>
                <a:tab pos="3673475" algn="l"/>
              </a:tabLst>
            </a:pPr>
            <a:r>
              <a:rPr sz="2900" spc="-5" dirty="0">
                <a:latin typeface="Calibri"/>
                <a:cs typeface="Calibri"/>
              </a:rPr>
              <a:t>Capace</a:t>
            </a:r>
            <a:r>
              <a:rPr sz="2900" spc="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di	</a:t>
            </a:r>
            <a:r>
              <a:rPr sz="2900" spc="-10" dirty="0">
                <a:latin typeface="Calibri"/>
                <a:cs typeface="Calibri"/>
              </a:rPr>
              <a:t>esplicitare	</a:t>
            </a:r>
            <a:r>
              <a:rPr sz="2900" spc="-25" dirty="0">
                <a:latin typeface="Calibri"/>
                <a:cs typeface="Calibri"/>
              </a:rPr>
              <a:t>tutta</a:t>
            </a:r>
            <a:r>
              <a:rPr sz="2900" spc="-1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la </a:t>
            </a:r>
            <a:r>
              <a:rPr sz="2900" spc="-15" dirty="0">
                <a:latin typeface="Calibri"/>
                <a:cs typeface="Calibri"/>
              </a:rPr>
              <a:t>ricchezza</a:t>
            </a:r>
            <a:r>
              <a:rPr sz="2900" spc="-1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del </a:t>
            </a:r>
            <a:r>
              <a:rPr sz="2900" spc="-20" dirty="0">
                <a:latin typeface="Calibri"/>
                <a:cs typeface="Calibri"/>
              </a:rPr>
              <a:t>Mistero</a:t>
            </a:r>
            <a:endParaRPr sz="2900">
              <a:latin typeface="Calibri"/>
              <a:cs typeface="Calibri"/>
            </a:endParaRPr>
          </a:p>
          <a:p>
            <a:pPr marL="367030" indent="-35496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2900" spc="-10" dirty="0">
                <a:latin typeface="Calibri"/>
                <a:cs typeface="Calibri"/>
              </a:rPr>
              <a:t>Impegnato</a:t>
            </a:r>
            <a:r>
              <a:rPr sz="2900" spc="-5" dirty="0">
                <a:latin typeface="Calibri"/>
                <a:cs typeface="Calibri"/>
              </a:rPr>
              <a:t> a </a:t>
            </a:r>
            <a:r>
              <a:rPr sz="2900" spc="-15" dirty="0">
                <a:latin typeface="Calibri"/>
                <a:cs typeface="Calibri"/>
              </a:rPr>
              <a:t>spiegare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e </a:t>
            </a:r>
            <a:r>
              <a:rPr sz="2900" spc="-20" dirty="0">
                <a:latin typeface="Calibri"/>
                <a:cs typeface="Calibri"/>
              </a:rPr>
              <a:t>motivare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gradualmente</a:t>
            </a:r>
            <a:endParaRPr sz="2900">
              <a:latin typeface="Calibri"/>
              <a:cs typeface="Calibri"/>
            </a:endParaRPr>
          </a:p>
          <a:p>
            <a:pPr marL="534035" indent="-521334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533400" algn="l"/>
                <a:tab pos="534035" algn="l"/>
                <a:tab pos="1232535" algn="l"/>
              </a:tabLst>
            </a:pPr>
            <a:r>
              <a:rPr sz="2900" spc="-5" dirty="0">
                <a:latin typeface="Calibri"/>
                <a:cs typeface="Calibri"/>
              </a:rPr>
              <a:t>che	</a:t>
            </a:r>
            <a:r>
              <a:rPr sz="2900" spc="-25" dirty="0">
                <a:latin typeface="Calibri"/>
                <a:cs typeface="Calibri"/>
              </a:rPr>
              <a:t>trasmette</a:t>
            </a:r>
            <a:r>
              <a:rPr sz="2900" spc="-10" dirty="0">
                <a:latin typeface="Calibri"/>
                <a:cs typeface="Calibri"/>
              </a:rPr>
              <a:t> </a:t>
            </a:r>
            <a:r>
              <a:rPr sz="2900" spc="-40" dirty="0">
                <a:latin typeface="Calibri"/>
                <a:cs typeface="Calibri"/>
              </a:rPr>
              <a:t>l’amore</a:t>
            </a:r>
            <a:r>
              <a:rPr sz="2900" spc="-5" dirty="0">
                <a:latin typeface="Calibri"/>
                <a:cs typeface="Calibri"/>
              </a:rPr>
              <a:t> di</a:t>
            </a:r>
            <a:r>
              <a:rPr sz="2900" spc="-1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Dio </a:t>
            </a:r>
            <a:r>
              <a:rPr sz="2900" spc="-20" dirty="0">
                <a:latin typeface="Calibri"/>
                <a:cs typeface="Calibri"/>
              </a:rPr>
              <a:t>salvatore</a:t>
            </a:r>
            <a:endParaRPr sz="2900">
              <a:latin typeface="Calibri"/>
              <a:cs typeface="Calibri"/>
            </a:endParaRPr>
          </a:p>
          <a:p>
            <a:pPr marL="345440" marR="1167765" indent="-333375">
              <a:lnSpc>
                <a:spcPct val="119000"/>
              </a:lnSpc>
              <a:spcBef>
                <a:spcPts val="105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2900" spc="-25" dirty="0">
                <a:latin typeface="Calibri"/>
                <a:cs typeface="Calibri"/>
              </a:rPr>
              <a:t>Eco</a:t>
            </a:r>
            <a:r>
              <a:rPr sz="2900" spc="-5" dirty="0">
                <a:latin typeface="Calibri"/>
                <a:cs typeface="Calibri"/>
              </a:rPr>
              <a:t> dello </a:t>
            </a:r>
            <a:r>
              <a:rPr sz="2900" spc="-15" dirty="0">
                <a:latin typeface="Calibri"/>
                <a:cs typeface="Calibri"/>
              </a:rPr>
              <a:t>Spirito,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amplificatore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e </a:t>
            </a:r>
            <a:r>
              <a:rPr sz="2900" spc="-15" dirty="0">
                <a:latin typeface="Calibri"/>
                <a:cs typeface="Calibri"/>
              </a:rPr>
              <a:t>mediatore </a:t>
            </a:r>
            <a:r>
              <a:rPr sz="2900" spc="-64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dell’unico </a:t>
            </a:r>
            <a:r>
              <a:rPr sz="2900" spc="-15" dirty="0">
                <a:latin typeface="Calibri"/>
                <a:cs typeface="Calibri"/>
              </a:rPr>
              <a:t>Maestro</a:t>
            </a:r>
            <a:endParaRPr sz="2900">
              <a:latin typeface="Calibri"/>
              <a:cs typeface="Calibri"/>
            </a:endParaRPr>
          </a:p>
          <a:p>
            <a:pPr marL="534035" indent="-521334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533400" algn="l"/>
                <a:tab pos="534035" algn="l"/>
              </a:tabLst>
            </a:pPr>
            <a:r>
              <a:rPr sz="2900" spc="-10" dirty="0">
                <a:latin typeface="Calibri"/>
                <a:cs typeface="Calibri"/>
              </a:rPr>
              <a:t>Fedele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a</a:t>
            </a:r>
            <a:r>
              <a:rPr sz="2900" spc="-1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Dio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e</a:t>
            </a:r>
            <a:r>
              <a:rPr sz="2900" spc="-10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all’uomo</a:t>
            </a:r>
            <a:endParaRPr sz="2900">
              <a:latin typeface="Calibri"/>
              <a:cs typeface="Calibri"/>
            </a:endParaRPr>
          </a:p>
          <a:p>
            <a:pPr marL="367030" indent="-354965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67030" algn="l"/>
                <a:tab pos="367665" algn="l"/>
                <a:tab pos="2946400" algn="l"/>
              </a:tabLst>
            </a:pPr>
            <a:r>
              <a:rPr sz="2900" spc="-5" dirty="0">
                <a:latin typeface="Calibri"/>
                <a:cs typeface="Calibri"/>
              </a:rPr>
              <a:t>Capace</a:t>
            </a:r>
            <a:r>
              <a:rPr sz="2900" spc="1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di</a:t>
            </a:r>
            <a:r>
              <a:rPr sz="2900" spc="1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ascesi	nella</a:t>
            </a:r>
            <a:r>
              <a:rPr sz="2900" spc="-1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sua </a:t>
            </a:r>
            <a:r>
              <a:rPr sz="2900" spc="-15" dirty="0">
                <a:latin typeface="Calibri"/>
                <a:cs typeface="Calibri"/>
              </a:rPr>
              <a:t>preparazione</a:t>
            </a:r>
            <a:endParaRPr sz="2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8480" y="744715"/>
            <a:ext cx="6862445" cy="720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solidFill>
                  <a:srgbClr val="FFC000"/>
                </a:solidFill>
                <a:latin typeface="Calibri"/>
                <a:cs typeface="Calibri"/>
              </a:rPr>
              <a:t>…come</a:t>
            </a:r>
            <a:r>
              <a:rPr b="1" spc="-1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b="1" spc="-30" dirty="0">
                <a:solidFill>
                  <a:srgbClr val="FFC000"/>
                </a:solidFill>
                <a:latin typeface="Calibri"/>
                <a:cs typeface="Calibri"/>
              </a:rPr>
              <a:t>Educatore</a:t>
            </a:r>
            <a:r>
              <a:rPr b="1" spc="-1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C000"/>
                </a:solidFill>
                <a:latin typeface="Calibri"/>
                <a:cs typeface="Calibri"/>
              </a:rPr>
              <a:t>(</a:t>
            </a:r>
            <a:r>
              <a:rPr b="1" spc="-1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C000"/>
                </a:solidFill>
                <a:latin typeface="Calibri"/>
                <a:cs typeface="Calibri"/>
              </a:rPr>
              <a:t>RdC</a:t>
            </a:r>
            <a:r>
              <a:rPr b="1" spc="-1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FC000"/>
                </a:solidFill>
                <a:latin typeface="Calibri"/>
                <a:cs typeface="Calibri"/>
              </a:rPr>
              <a:t>188)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0284" y="1826073"/>
            <a:ext cx="7259320" cy="507047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367030" indent="-354965">
              <a:lnSpc>
                <a:spcPct val="100000"/>
              </a:lnSpc>
              <a:spcBef>
                <a:spcPts val="835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2900" spc="-5" dirty="0">
                <a:latin typeface="Calibri"/>
                <a:cs typeface="Calibri"/>
              </a:rPr>
              <a:t>Nella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20" dirty="0">
                <a:latin typeface="Calibri"/>
                <a:cs typeface="Calibri"/>
              </a:rPr>
              <a:t>mente</a:t>
            </a:r>
            <a:r>
              <a:rPr sz="2900" spc="-1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e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nel</a:t>
            </a:r>
            <a:r>
              <a:rPr sz="2900" spc="-10" dirty="0">
                <a:latin typeface="Calibri"/>
                <a:cs typeface="Calibri"/>
              </a:rPr>
              <a:t> cuore</a:t>
            </a:r>
            <a:endParaRPr sz="2900">
              <a:latin typeface="Calibri"/>
              <a:cs typeface="Calibri"/>
            </a:endParaRPr>
          </a:p>
          <a:p>
            <a:pPr marL="367030" marR="213360" indent="-354965">
              <a:lnSpc>
                <a:spcPts val="3440"/>
              </a:lnSpc>
              <a:spcBef>
                <a:spcPts val="880"/>
              </a:spcBef>
              <a:buFont typeface="Arial MT"/>
              <a:buChar char="•"/>
              <a:tabLst>
                <a:tab pos="367030" algn="l"/>
                <a:tab pos="367665" algn="l"/>
                <a:tab pos="2409190" algn="l"/>
              </a:tabLst>
            </a:pPr>
            <a:r>
              <a:rPr sz="2900" spc="-15" dirty="0">
                <a:latin typeface="Calibri"/>
                <a:cs typeface="Calibri"/>
              </a:rPr>
              <a:t>Preoccupato	</a:t>
            </a:r>
            <a:r>
              <a:rPr sz="2900" spc="-5" dirty="0">
                <a:latin typeface="Calibri"/>
                <a:cs typeface="Calibri"/>
              </a:rPr>
              <a:t>della</a:t>
            </a:r>
            <a:r>
              <a:rPr sz="2900" spc="-3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maturazione</a:t>
            </a:r>
            <a:r>
              <a:rPr sz="2900" spc="-25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integrale</a:t>
            </a:r>
            <a:r>
              <a:rPr sz="2900" spc="-2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del </a:t>
            </a:r>
            <a:r>
              <a:rPr sz="2900" spc="-640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catechizzando</a:t>
            </a:r>
            <a:endParaRPr sz="2900">
              <a:latin typeface="Calibri"/>
              <a:cs typeface="Calibri"/>
            </a:endParaRPr>
          </a:p>
          <a:p>
            <a:pPr marL="367030" indent="-354965">
              <a:lnSpc>
                <a:spcPct val="100000"/>
              </a:lnSpc>
              <a:spcBef>
                <a:spcPts val="635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2900" spc="-5" dirty="0">
                <a:latin typeface="Calibri"/>
                <a:cs typeface="Calibri"/>
              </a:rPr>
              <a:t>Non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solo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della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20" dirty="0">
                <a:latin typeface="Calibri"/>
                <a:cs typeface="Calibri"/>
              </a:rPr>
              <a:t>fede</a:t>
            </a:r>
            <a:endParaRPr sz="2900">
              <a:latin typeface="Calibri"/>
              <a:cs typeface="Calibri"/>
            </a:endParaRPr>
          </a:p>
          <a:p>
            <a:pPr marL="367030" indent="-35496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2900" spc="-5" dirty="0">
                <a:latin typeface="Calibri"/>
                <a:cs typeface="Calibri"/>
              </a:rPr>
              <a:t>Capace</a:t>
            </a:r>
            <a:r>
              <a:rPr sz="2900" spc="-1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di equilibrio umano</a:t>
            </a:r>
            <a:r>
              <a:rPr sz="2900" spc="-1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e cristiano</a:t>
            </a:r>
            <a:endParaRPr sz="2900">
              <a:latin typeface="Calibri"/>
              <a:cs typeface="Calibri"/>
            </a:endParaRPr>
          </a:p>
          <a:p>
            <a:pPr marL="367030" indent="-35496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2900" spc="-5" dirty="0">
                <a:latin typeface="Calibri"/>
                <a:cs typeface="Calibri"/>
              </a:rPr>
              <a:t>Modello</a:t>
            </a:r>
            <a:r>
              <a:rPr sz="2900" spc="-1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saggio</a:t>
            </a:r>
            <a:r>
              <a:rPr sz="2900" spc="-5" dirty="0">
                <a:latin typeface="Calibri"/>
                <a:cs typeface="Calibri"/>
              </a:rPr>
              <a:t> e </a:t>
            </a:r>
            <a:r>
              <a:rPr sz="2900" spc="-10" dirty="0">
                <a:latin typeface="Calibri"/>
                <a:cs typeface="Calibri"/>
              </a:rPr>
              <a:t>credibile</a:t>
            </a:r>
            <a:endParaRPr sz="2900">
              <a:latin typeface="Calibri"/>
              <a:cs typeface="Calibri"/>
            </a:endParaRPr>
          </a:p>
          <a:p>
            <a:pPr marL="367030" marR="5080" indent="-354965">
              <a:lnSpc>
                <a:spcPct val="102000"/>
              </a:lnSpc>
              <a:spcBef>
                <a:spcPts val="590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2900" spc="-10" dirty="0">
                <a:latin typeface="Calibri"/>
                <a:cs typeface="Calibri"/>
              </a:rPr>
              <a:t>Consapevole</a:t>
            </a:r>
            <a:r>
              <a:rPr sz="2900" spc="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di</a:t>
            </a:r>
            <a:r>
              <a:rPr sz="2900" spc="1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una</a:t>
            </a:r>
            <a:r>
              <a:rPr sz="2900" spc="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necessaria</a:t>
            </a:r>
            <a:r>
              <a:rPr sz="2900" spc="10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preparazione</a:t>
            </a:r>
            <a:r>
              <a:rPr sz="2900" spc="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e </a:t>
            </a:r>
            <a:r>
              <a:rPr sz="2900" spc="-64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autoformazione</a:t>
            </a:r>
            <a:endParaRPr sz="2900">
              <a:latin typeface="Calibri"/>
              <a:cs typeface="Calibri"/>
            </a:endParaRPr>
          </a:p>
          <a:p>
            <a:pPr marL="367030" marR="693420" indent="-354965">
              <a:lnSpc>
                <a:spcPct val="102000"/>
              </a:lnSpc>
              <a:spcBef>
                <a:spcPts val="565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2900" spc="-10" dirty="0">
                <a:latin typeface="Calibri"/>
                <a:cs typeface="Calibri"/>
              </a:rPr>
              <a:t>Consapevole</a:t>
            </a:r>
            <a:r>
              <a:rPr sz="2900" spc="-5" dirty="0">
                <a:latin typeface="Calibri"/>
                <a:cs typeface="Calibri"/>
              </a:rPr>
              <a:t> di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non </a:t>
            </a:r>
            <a:r>
              <a:rPr sz="2900" spc="-10" dirty="0">
                <a:latin typeface="Calibri"/>
                <a:cs typeface="Calibri"/>
              </a:rPr>
              <a:t>essere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il </a:t>
            </a:r>
            <a:r>
              <a:rPr sz="2900" spc="-20" dirty="0">
                <a:latin typeface="Calibri"/>
                <a:cs typeface="Calibri"/>
              </a:rPr>
              <a:t>protagonista </a:t>
            </a:r>
            <a:r>
              <a:rPr sz="2900" spc="-640" dirty="0">
                <a:latin typeface="Calibri"/>
                <a:cs typeface="Calibri"/>
              </a:rPr>
              <a:t> </a:t>
            </a:r>
            <a:r>
              <a:rPr sz="2900" spc="-20" dirty="0">
                <a:latin typeface="Calibri"/>
                <a:cs typeface="Calibri"/>
              </a:rPr>
              <a:t>dell’educazione</a:t>
            </a:r>
            <a:r>
              <a:rPr sz="2900" spc="-5" dirty="0">
                <a:latin typeface="Calibri"/>
                <a:cs typeface="Calibri"/>
              </a:rPr>
              <a:t> ma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20" dirty="0">
                <a:latin typeface="Calibri"/>
                <a:cs typeface="Calibri"/>
              </a:rPr>
              <a:t>ispirato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dallo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Spirito</a:t>
            </a:r>
            <a:endParaRPr sz="2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4697" y="450522"/>
            <a:ext cx="5181980" cy="440061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487661" y="3187320"/>
            <a:ext cx="5595620" cy="242189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665605" marR="5080" indent="-1653539">
              <a:lnSpc>
                <a:spcPts val="5380"/>
              </a:lnSpc>
              <a:spcBef>
                <a:spcPts val="350"/>
              </a:spcBef>
            </a:pPr>
            <a:r>
              <a:rPr sz="4550" b="1" dirty="0">
                <a:solidFill>
                  <a:srgbClr val="FF0000"/>
                </a:solidFill>
                <a:latin typeface="Calibri"/>
                <a:cs typeface="Calibri"/>
              </a:rPr>
              <a:t>Una</a:t>
            </a:r>
            <a:r>
              <a:rPr sz="455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550" b="1" spc="-5" dirty="0">
                <a:solidFill>
                  <a:srgbClr val="FF0000"/>
                </a:solidFill>
                <a:latin typeface="Calibri"/>
                <a:cs typeface="Calibri"/>
              </a:rPr>
              <a:t>spiritualità</a:t>
            </a:r>
            <a:r>
              <a:rPr sz="4550" b="1" spc="-35" dirty="0">
                <a:solidFill>
                  <a:srgbClr val="FF0000"/>
                </a:solidFill>
                <a:latin typeface="Calibri"/>
                <a:cs typeface="Calibri"/>
              </a:rPr>
              <a:t> attenta </a:t>
            </a:r>
            <a:r>
              <a:rPr sz="4550" b="1" spc="-10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550" b="1" dirty="0">
                <a:solidFill>
                  <a:srgbClr val="FF0000"/>
                </a:solidFill>
                <a:latin typeface="Calibri"/>
                <a:cs typeface="Calibri"/>
              </a:rPr>
              <a:t>all'umano</a:t>
            </a:r>
            <a:endParaRPr sz="4550">
              <a:latin typeface="Calibri"/>
              <a:cs typeface="Calibri"/>
            </a:endParaRPr>
          </a:p>
          <a:p>
            <a:pPr marL="454659">
              <a:lnSpc>
                <a:spcPct val="100000"/>
              </a:lnSpc>
              <a:spcBef>
                <a:spcPts val="3895"/>
              </a:spcBef>
            </a:pPr>
            <a:r>
              <a:rPr sz="3300" spc="-10" dirty="0">
                <a:solidFill>
                  <a:srgbClr val="FF0000"/>
                </a:solidFill>
                <a:latin typeface="Calibri"/>
                <a:cs typeface="Calibri"/>
              </a:rPr>
              <a:t>Esigenza </a:t>
            </a:r>
            <a:r>
              <a:rPr sz="3300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33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300" dirty="0">
                <a:solidFill>
                  <a:srgbClr val="FF0000"/>
                </a:solidFill>
                <a:latin typeface="Calibri"/>
                <a:cs typeface="Calibri"/>
              </a:rPr>
              <a:t>“incarnazione”</a:t>
            </a:r>
            <a:endParaRPr sz="3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8112" y="263555"/>
            <a:ext cx="7504430" cy="113030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3600" dirty="0">
                <a:solidFill>
                  <a:srgbClr val="CC0000"/>
                </a:solidFill>
              </a:rPr>
              <a:t>Essere </a:t>
            </a:r>
            <a:r>
              <a:rPr sz="3600" spc="-5" dirty="0">
                <a:solidFill>
                  <a:srgbClr val="CC0000"/>
                </a:solidFill>
              </a:rPr>
              <a:t>catechisti</a:t>
            </a:r>
            <a:r>
              <a:rPr sz="3600" spc="5" dirty="0">
                <a:solidFill>
                  <a:srgbClr val="CC0000"/>
                </a:solidFill>
              </a:rPr>
              <a:t> </a:t>
            </a:r>
            <a:r>
              <a:rPr sz="3600" dirty="0">
                <a:solidFill>
                  <a:srgbClr val="CC0000"/>
                </a:solidFill>
              </a:rPr>
              <a:t>significa</a:t>
            </a:r>
            <a:r>
              <a:rPr sz="3600" spc="5" dirty="0">
                <a:solidFill>
                  <a:srgbClr val="CC0000"/>
                </a:solidFill>
              </a:rPr>
              <a:t> </a:t>
            </a:r>
            <a:r>
              <a:rPr sz="3600" spc="-5" dirty="0">
                <a:solidFill>
                  <a:srgbClr val="CC0000"/>
                </a:solidFill>
              </a:rPr>
              <a:t>innanzitutto….</a:t>
            </a:r>
            <a:endParaRPr sz="3600"/>
          </a:p>
          <a:p>
            <a:pPr marL="100965" algn="ctr">
              <a:lnSpc>
                <a:spcPct val="100000"/>
              </a:lnSpc>
              <a:spcBef>
                <a:spcPts val="30"/>
              </a:spcBef>
            </a:pPr>
            <a:r>
              <a:rPr sz="3600" b="1" dirty="0">
                <a:solidFill>
                  <a:srgbClr val="CC0000"/>
                </a:solidFill>
                <a:latin typeface="Calibri"/>
                <a:cs typeface="Calibri"/>
              </a:rPr>
              <a:t>essere</a:t>
            </a:r>
            <a:r>
              <a:rPr sz="3600" b="1" spc="-40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CC0000"/>
                </a:solidFill>
                <a:latin typeface="Calibri"/>
                <a:cs typeface="Calibri"/>
              </a:rPr>
              <a:t>cristiani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5186" y="1840797"/>
            <a:ext cx="8006080" cy="429831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 marR="5080" indent="398145" algn="just">
              <a:lnSpc>
                <a:spcPct val="80600"/>
              </a:lnSpc>
              <a:spcBef>
                <a:spcPts val="825"/>
              </a:spcBef>
            </a:pPr>
            <a:r>
              <a:rPr sz="3100" spc="-10" dirty="0">
                <a:solidFill>
                  <a:srgbClr val="CC0000"/>
                </a:solidFill>
                <a:latin typeface="Calibri"/>
                <a:cs typeface="Calibri"/>
              </a:rPr>
              <a:t>Essere </a:t>
            </a:r>
            <a:r>
              <a:rPr sz="3100" spc="-5" dirty="0">
                <a:solidFill>
                  <a:srgbClr val="CC0000"/>
                </a:solidFill>
                <a:latin typeface="Calibri"/>
                <a:cs typeface="Calibri"/>
              </a:rPr>
              <a:t>cristiani </a:t>
            </a:r>
            <a:r>
              <a:rPr sz="3100" dirty="0">
                <a:solidFill>
                  <a:srgbClr val="CC0000"/>
                </a:solidFill>
                <a:latin typeface="Calibri"/>
                <a:cs typeface="Calibri"/>
              </a:rPr>
              <a:t>vuol </a:t>
            </a:r>
            <a:r>
              <a:rPr sz="3100" spc="-10" dirty="0">
                <a:solidFill>
                  <a:srgbClr val="CC0000"/>
                </a:solidFill>
                <a:latin typeface="Calibri"/>
                <a:cs typeface="Calibri"/>
              </a:rPr>
              <a:t>dire</a:t>
            </a:r>
            <a:r>
              <a:rPr sz="3100" spc="-10" dirty="0">
                <a:solidFill>
                  <a:srgbClr val="FF0000"/>
                </a:solidFill>
                <a:latin typeface="Calibri"/>
                <a:cs typeface="Calibri"/>
              </a:rPr>
              <a:t>…. </a:t>
            </a:r>
            <a:r>
              <a:rPr sz="2900" u="heavy" spc="-10" dirty="0">
                <a:solidFill>
                  <a:srgbClr val="002060"/>
                </a:solidFill>
                <a:uFill>
                  <a:solidFill>
                    <a:srgbClr val="002F73"/>
                  </a:solidFill>
                </a:uFill>
                <a:latin typeface="Calibri"/>
                <a:cs typeface="Calibri"/>
              </a:rPr>
              <a:t>Accogliere </a:t>
            </a:r>
            <a:r>
              <a:rPr sz="2900" u="heavy" spc="-15" dirty="0">
                <a:solidFill>
                  <a:srgbClr val="002060"/>
                </a:solidFill>
                <a:uFill>
                  <a:solidFill>
                    <a:srgbClr val="002F73"/>
                  </a:solidFill>
                </a:uFill>
                <a:latin typeface="Calibri"/>
                <a:cs typeface="Calibri"/>
              </a:rPr>
              <a:t>l’invito</a:t>
            </a:r>
            <a:r>
              <a:rPr sz="2900" u="heavy" spc="630" dirty="0">
                <a:solidFill>
                  <a:srgbClr val="002060"/>
                </a:solidFill>
                <a:uFill>
                  <a:solidFill>
                    <a:srgbClr val="002F73"/>
                  </a:solidFill>
                </a:uFill>
                <a:latin typeface="Calibri"/>
                <a:cs typeface="Calibri"/>
              </a:rPr>
              <a:t> </a:t>
            </a:r>
            <a:r>
              <a:rPr sz="2900" u="heavy" spc="-5" dirty="0">
                <a:solidFill>
                  <a:srgbClr val="002060"/>
                </a:solidFill>
                <a:uFill>
                  <a:solidFill>
                    <a:srgbClr val="002F73"/>
                  </a:solidFill>
                </a:uFill>
                <a:latin typeface="Calibri"/>
                <a:cs typeface="Calibri"/>
              </a:rPr>
              <a:t>di </a:t>
            </a:r>
            <a:r>
              <a:rPr sz="29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900" u="heavy" spc="-5" dirty="0">
                <a:solidFill>
                  <a:srgbClr val="002060"/>
                </a:solidFill>
                <a:uFill>
                  <a:solidFill>
                    <a:srgbClr val="002F73"/>
                  </a:solidFill>
                </a:uFill>
                <a:latin typeface="Calibri"/>
                <a:cs typeface="Calibri"/>
              </a:rPr>
              <a:t>Gesù </a:t>
            </a:r>
            <a:r>
              <a:rPr sz="2900" u="heavy" spc="-15" dirty="0">
                <a:solidFill>
                  <a:srgbClr val="002060"/>
                </a:solidFill>
                <a:uFill>
                  <a:solidFill>
                    <a:srgbClr val="002F73"/>
                  </a:solidFill>
                </a:uFill>
                <a:latin typeface="Calibri"/>
                <a:cs typeface="Calibri"/>
              </a:rPr>
              <a:t>Cristo</a:t>
            </a:r>
            <a:r>
              <a:rPr sz="2900" u="heavy" spc="-5" dirty="0">
                <a:solidFill>
                  <a:srgbClr val="002060"/>
                </a:solidFill>
                <a:uFill>
                  <a:solidFill>
                    <a:srgbClr val="002F73"/>
                  </a:solidFill>
                </a:uFill>
                <a:latin typeface="Calibri"/>
                <a:cs typeface="Calibri"/>
              </a:rPr>
              <a:t> a seguirlo sulla via</a:t>
            </a:r>
            <a:r>
              <a:rPr sz="2900" u="heavy" dirty="0">
                <a:solidFill>
                  <a:srgbClr val="002060"/>
                </a:solidFill>
                <a:uFill>
                  <a:solidFill>
                    <a:srgbClr val="002F73"/>
                  </a:solidFill>
                </a:uFill>
                <a:latin typeface="Calibri"/>
                <a:cs typeface="Calibri"/>
              </a:rPr>
              <a:t> </a:t>
            </a:r>
            <a:r>
              <a:rPr sz="2900" u="heavy" spc="-5" dirty="0">
                <a:solidFill>
                  <a:srgbClr val="002060"/>
                </a:solidFill>
                <a:uFill>
                  <a:solidFill>
                    <a:srgbClr val="002F73"/>
                  </a:solidFill>
                </a:uFill>
                <a:latin typeface="Calibri"/>
                <a:cs typeface="Calibri"/>
              </a:rPr>
              <a:t>da lui </a:t>
            </a:r>
            <a:r>
              <a:rPr sz="2900" u="heavy" spc="-15" dirty="0">
                <a:solidFill>
                  <a:srgbClr val="002060"/>
                </a:solidFill>
                <a:uFill>
                  <a:solidFill>
                    <a:srgbClr val="002F73"/>
                  </a:solidFill>
                </a:uFill>
                <a:latin typeface="Calibri"/>
                <a:cs typeface="Calibri"/>
              </a:rPr>
              <a:t>tracciata.</a:t>
            </a:r>
            <a:endParaRPr sz="2900">
              <a:latin typeface="Calibri"/>
              <a:cs typeface="Calibri"/>
            </a:endParaRPr>
          </a:p>
          <a:p>
            <a:pPr marL="12700" marR="5715" indent="64769" algn="just">
              <a:lnSpc>
                <a:spcPct val="78200"/>
              </a:lnSpc>
              <a:spcBef>
                <a:spcPts val="770"/>
              </a:spcBef>
            </a:pPr>
            <a:r>
              <a:rPr sz="2900" spc="-5" dirty="0">
                <a:solidFill>
                  <a:srgbClr val="002060"/>
                </a:solidFill>
                <a:latin typeface="Calibri"/>
                <a:cs typeface="Calibri"/>
              </a:rPr>
              <a:t>In </a:t>
            </a:r>
            <a:r>
              <a:rPr sz="2900" spc="-15" dirty="0">
                <a:solidFill>
                  <a:srgbClr val="002060"/>
                </a:solidFill>
                <a:latin typeface="Calibri"/>
                <a:cs typeface="Calibri"/>
              </a:rPr>
              <a:t>ciò,</a:t>
            </a:r>
            <a:r>
              <a:rPr sz="290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900" spc="-5" dirty="0">
                <a:solidFill>
                  <a:srgbClr val="002060"/>
                </a:solidFill>
                <a:latin typeface="Calibri"/>
                <a:cs typeface="Calibri"/>
              </a:rPr>
              <a:t>i cristiani sono </a:t>
            </a:r>
            <a:r>
              <a:rPr sz="2900" spc="-30" dirty="0">
                <a:solidFill>
                  <a:srgbClr val="002060"/>
                </a:solidFill>
                <a:latin typeface="Calibri"/>
                <a:cs typeface="Calibri"/>
              </a:rPr>
              <a:t>tutti </a:t>
            </a:r>
            <a:r>
              <a:rPr sz="2900" spc="-5" dirty="0">
                <a:solidFill>
                  <a:srgbClr val="002060"/>
                </a:solidFill>
                <a:latin typeface="Calibri"/>
                <a:cs typeface="Calibri"/>
              </a:rPr>
              <a:t>uguali ma il </a:t>
            </a:r>
            <a:r>
              <a:rPr sz="2900" spc="-15" dirty="0">
                <a:solidFill>
                  <a:srgbClr val="002060"/>
                </a:solidFill>
                <a:latin typeface="Calibri"/>
                <a:cs typeface="Calibri"/>
              </a:rPr>
              <a:t>loro </a:t>
            </a:r>
            <a:r>
              <a:rPr sz="2900" spc="-25" dirty="0">
                <a:solidFill>
                  <a:srgbClr val="002060"/>
                </a:solidFill>
                <a:latin typeface="Calibri"/>
                <a:cs typeface="Calibri"/>
              </a:rPr>
              <a:t>progetto </a:t>
            </a:r>
            <a:r>
              <a:rPr sz="29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900" spc="-5" dirty="0">
                <a:solidFill>
                  <a:srgbClr val="002060"/>
                </a:solidFill>
                <a:latin typeface="Calibri"/>
                <a:cs typeface="Calibri"/>
              </a:rPr>
              <a:t>di</a:t>
            </a:r>
            <a:r>
              <a:rPr sz="29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900" spc="-15" dirty="0">
                <a:solidFill>
                  <a:srgbClr val="002060"/>
                </a:solidFill>
                <a:latin typeface="Calibri"/>
                <a:cs typeface="Calibri"/>
              </a:rPr>
              <a:t>vita</a:t>
            </a:r>
            <a:r>
              <a:rPr sz="290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900" spc="-5" dirty="0">
                <a:solidFill>
                  <a:srgbClr val="002060"/>
                </a:solidFill>
                <a:latin typeface="Calibri"/>
                <a:cs typeface="Calibri"/>
              </a:rPr>
              <a:t>non può </a:t>
            </a:r>
            <a:r>
              <a:rPr sz="2900" spc="-10" dirty="0">
                <a:solidFill>
                  <a:srgbClr val="002060"/>
                </a:solidFill>
                <a:latin typeface="Calibri"/>
                <a:cs typeface="Calibri"/>
              </a:rPr>
              <a:t>essere</a:t>
            </a:r>
            <a:r>
              <a:rPr sz="29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900" spc="-10" dirty="0">
                <a:solidFill>
                  <a:srgbClr val="002060"/>
                </a:solidFill>
                <a:latin typeface="Calibri"/>
                <a:cs typeface="Calibri"/>
              </a:rPr>
              <a:t>unico.</a:t>
            </a:r>
            <a:endParaRPr sz="2900">
              <a:latin typeface="Calibri"/>
              <a:cs typeface="Calibri"/>
            </a:endParaRPr>
          </a:p>
          <a:p>
            <a:pPr marL="12700" marR="6350" indent="93980" algn="just">
              <a:lnSpc>
                <a:spcPct val="80700"/>
              </a:lnSpc>
              <a:spcBef>
                <a:spcPts val="680"/>
              </a:spcBef>
            </a:pPr>
            <a:r>
              <a:rPr sz="2900" spc="-5" dirty="0">
                <a:solidFill>
                  <a:srgbClr val="002060"/>
                </a:solidFill>
                <a:latin typeface="Calibri"/>
                <a:cs typeface="Calibri"/>
              </a:rPr>
              <a:t>la </a:t>
            </a:r>
            <a:r>
              <a:rPr sz="2900" spc="-20" dirty="0">
                <a:solidFill>
                  <a:srgbClr val="002060"/>
                </a:solidFill>
                <a:latin typeface="Calibri"/>
                <a:cs typeface="Calibri"/>
              </a:rPr>
              <a:t>proposta </a:t>
            </a:r>
            <a:r>
              <a:rPr sz="2900" spc="-5" dirty="0">
                <a:solidFill>
                  <a:srgbClr val="002060"/>
                </a:solidFill>
                <a:latin typeface="Calibri"/>
                <a:cs typeface="Calibri"/>
              </a:rPr>
              <a:t>di Gesù </a:t>
            </a:r>
            <a:r>
              <a:rPr sz="2900" spc="-20" dirty="0">
                <a:solidFill>
                  <a:srgbClr val="002060"/>
                </a:solidFill>
                <a:latin typeface="Calibri"/>
                <a:cs typeface="Calibri"/>
              </a:rPr>
              <a:t>tuttavia </a:t>
            </a:r>
            <a:r>
              <a:rPr sz="2900" spc="-5" dirty="0">
                <a:solidFill>
                  <a:srgbClr val="002060"/>
                </a:solidFill>
                <a:latin typeface="Calibri"/>
                <a:cs typeface="Calibri"/>
              </a:rPr>
              <a:t>è </a:t>
            </a:r>
            <a:r>
              <a:rPr sz="2900" spc="-10" dirty="0">
                <a:solidFill>
                  <a:srgbClr val="002060"/>
                </a:solidFill>
                <a:latin typeface="Calibri"/>
                <a:cs typeface="Calibri"/>
              </a:rPr>
              <a:t>così ricca </a:t>
            </a:r>
            <a:r>
              <a:rPr sz="2900" spc="-5" dirty="0">
                <a:solidFill>
                  <a:srgbClr val="002060"/>
                </a:solidFill>
                <a:latin typeface="Calibri"/>
                <a:cs typeface="Calibri"/>
              </a:rPr>
              <a:t>che nessuna </a:t>
            </a:r>
            <a:r>
              <a:rPr sz="29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900" spc="-10" dirty="0">
                <a:solidFill>
                  <a:srgbClr val="002060"/>
                </a:solidFill>
                <a:latin typeface="Calibri"/>
                <a:cs typeface="Calibri"/>
              </a:rPr>
              <a:t>persona</a:t>
            </a:r>
            <a:r>
              <a:rPr sz="2900" spc="-5" dirty="0">
                <a:solidFill>
                  <a:srgbClr val="002060"/>
                </a:solidFill>
                <a:latin typeface="Calibri"/>
                <a:cs typeface="Calibri"/>
              </a:rPr>
              <a:t> e</a:t>
            </a:r>
            <a:r>
              <a:rPr sz="29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900" spc="-5" dirty="0">
                <a:solidFill>
                  <a:srgbClr val="002060"/>
                </a:solidFill>
                <a:latin typeface="Calibri"/>
                <a:cs typeface="Calibri"/>
              </a:rPr>
              <a:t>nessun</a:t>
            </a:r>
            <a:r>
              <a:rPr sz="29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900" spc="-5" dirty="0">
                <a:solidFill>
                  <a:srgbClr val="002060"/>
                </a:solidFill>
                <a:latin typeface="Calibri"/>
                <a:cs typeface="Calibri"/>
              </a:rPr>
              <a:t>gruppo</a:t>
            </a:r>
            <a:r>
              <a:rPr sz="29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900" spc="-5" dirty="0">
                <a:solidFill>
                  <a:srgbClr val="002060"/>
                </a:solidFill>
                <a:latin typeface="Calibri"/>
                <a:cs typeface="Calibri"/>
              </a:rPr>
              <a:t>possono</a:t>
            </a:r>
            <a:r>
              <a:rPr sz="29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900" spc="-10" dirty="0">
                <a:solidFill>
                  <a:srgbClr val="002060"/>
                </a:solidFill>
                <a:latin typeface="Calibri"/>
                <a:cs typeface="Calibri"/>
              </a:rPr>
              <a:t>pensare</a:t>
            </a:r>
            <a:r>
              <a:rPr sz="2900" spc="-5" dirty="0">
                <a:solidFill>
                  <a:srgbClr val="002060"/>
                </a:solidFill>
                <a:latin typeface="Calibri"/>
                <a:cs typeface="Calibri"/>
              </a:rPr>
              <a:t> di </a:t>
            </a:r>
            <a:r>
              <a:rPr sz="29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900" spc="-10" dirty="0">
                <a:solidFill>
                  <a:srgbClr val="002060"/>
                </a:solidFill>
                <a:latin typeface="Calibri"/>
                <a:cs typeface="Calibri"/>
              </a:rPr>
              <a:t>realizzarla pienamente;</a:t>
            </a:r>
            <a:endParaRPr sz="2900">
              <a:latin typeface="Calibri"/>
              <a:cs typeface="Calibri"/>
            </a:endParaRPr>
          </a:p>
          <a:p>
            <a:pPr marL="12700" marR="5715" indent="287020" algn="just">
              <a:lnSpc>
                <a:spcPct val="79600"/>
              </a:lnSpc>
              <a:spcBef>
                <a:spcPts val="720"/>
              </a:spcBef>
            </a:pPr>
            <a:r>
              <a:rPr sz="2900" spc="-5" dirty="0">
                <a:solidFill>
                  <a:srgbClr val="CC0000"/>
                </a:solidFill>
                <a:latin typeface="Calibri"/>
                <a:cs typeface="Calibri"/>
              </a:rPr>
              <a:t>è possibile solo una </a:t>
            </a:r>
            <a:r>
              <a:rPr sz="2900" spc="-10" dirty="0">
                <a:solidFill>
                  <a:srgbClr val="CC0000"/>
                </a:solidFill>
                <a:latin typeface="Calibri"/>
                <a:cs typeface="Calibri"/>
              </a:rPr>
              <a:t>realizzazione </a:t>
            </a:r>
            <a:r>
              <a:rPr sz="2900" spc="-5" dirty="0">
                <a:solidFill>
                  <a:srgbClr val="CC0000"/>
                </a:solidFill>
                <a:latin typeface="Calibri"/>
                <a:cs typeface="Calibri"/>
              </a:rPr>
              <a:t>parziale </a:t>
            </a:r>
            <a:r>
              <a:rPr sz="2900" spc="-5" dirty="0">
                <a:solidFill>
                  <a:srgbClr val="002060"/>
                </a:solidFill>
                <a:latin typeface="Calibri"/>
                <a:cs typeface="Calibri"/>
              </a:rPr>
              <a:t>che pur </a:t>
            </a:r>
            <a:r>
              <a:rPr sz="29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900" spc="-5" dirty="0">
                <a:solidFill>
                  <a:srgbClr val="002060"/>
                </a:solidFill>
                <a:latin typeface="Calibri"/>
                <a:cs typeface="Calibri"/>
              </a:rPr>
              <a:t>nella </a:t>
            </a:r>
            <a:r>
              <a:rPr sz="2900" spc="-20" dirty="0">
                <a:solidFill>
                  <a:srgbClr val="002060"/>
                </a:solidFill>
                <a:latin typeface="Calibri"/>
                <a:cs typeface="Calibri"/>
              </a:rPr>
              <a:t>fedeltà</a:t>
            </a:r>
            <a:r>
              <a:rPr sz="290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900" spc="-5" dirty="0">
                <a:solidFill>
                  <a:srgbClr val="002060"/>
                </a:solidFill>
                <a:latin typeface="Calibri"/>
                <a:cs typeface="Calibri"/>
              </a:rPr>
              <a:t>alla </a:t>
            </a:r>
            <a:r>
              <a:rPr sz="2900" spc="-20" dirty="0">
                <a:solidFill>
                  <a:srgbClr val="002060"/>
                </a:solidFill>
                <a:latin typeface="Calibri"/>
                <a:cs typeface="Calibri"/>
              </a:rPr>
              <a:t>proposta</a:t>
            </a:r>
            <a:r>
              <a:rPr sz="2900" spc="6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900" spc="-5" dirty="0">
                <a:solidFill>
                  <a:srgbClr val="002060"/>
                </a:solidFill>
                <a:latin typeface="Calibri"/>
                <a:cs typeface="Calibri"/>
              </a:rPr>
              <a:t>cristiana nel suo insieme </a:t>
            </a:r>
            <a:r>
              <a:rPr sz="29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900" spc="-5" dirty="0">
                <a:solidFill>
                  <a:srgbClr val="002060"/>
                </a:solidFill>
                <a:latin typeface="Calibri"/>
                <a:cs typeface="Calibri"/>
              </a:rPr>
              <a:t>ne </a:t>
            </a:r>
            <a:r>
              <a:rPr sz="2900" spc="-10" dirty="0">
                <a:solidFill>
                  <a:srgbClr val="002060"/>
                </a:solidFill>
                <a:latin typeface="Calibri"/>
                <a:cs typeface="Calibri"/>
              </a:rPr>
              <a:t>accentua </a:t>
            </a:r>
            <a:r>
              <a:rPr sz="2900" spc="-15" dirty="0">
                <a:solidFill>
                  <a:srgbClr val="002060"/>
                </a:solidFill>
                <a:latin typeface="Calibri"/>
                <a:cs typeface="Calibri"/>
              </a:rPr>
              <a:t>l’uno </a:t>
            </a:r>
            <a:r>
              <a:rPr sz="2900" spc="-5" dirty="0">
                <a:solidFill>
                  <a:srgbClr val="002060"/>
                </a:solidFill>
                <a:latin typeface="Calibri"/>
                <a:cs typeface="Calibri"/>
              </a:rPr>
              <a:t>o </a:t>
            </a:r>
            <a:r>
              <a:rPr sz="2900" spc="-40" dirty="0">
                <a:solidFill>
                  <a:srgbClr val="002060"/>
                </a:solidFill>
                <a:latin typeface="Calibri"/>
                <a:cs typeface="Calibri"/>
              </a:rPr>
              <a:t>l’altro </a:t>
            </a:r>
            <a:r>
              <a:rPr sz="2900" spc="-25" dirty="0">
                <a:solidFill>
                  <a:srgbClr val="002060"/>
                </a:solidFill>
                <a:latin typeface="Calibri"/>
                <a:cs typeface="Calibri"/>
              </a:rPr>
              <a:t>aspetto, </a:t>
            </a:r>
            <a:r>
              <a:rPr sz="2900" spc="-5" dirty="0">
                <a:solidFill>
                  <a:srgbClr val="002060"/>
                </a:solidFill>
                <a:latin typeface="Calibri"/>
                <a:cs typeface="Calibri"/>
              </a:rPr>
              <a:t>dando </a:t>
            </a:r>
            <a:r>
              <a:rPr sz="2900" spc="-10" dirty="0">
                <a:solidFill>
                  <a:srgbClr val="002060"/>
                </a:solidFill>
                <a:latin typeface="Calibri"/>
                <a:cs typeface="Calibri"/>
              </a:rPr>
              <a:t>così </a:t>
            </a:r>
            <a:r>
              <a:rPr sz="2900" spc="-5" dirty="0">
                <a:solidFill>
                  <a:srgbClr val="002060"/>
                </a:solidFill>
                <a:latin typeface="Calibri"/>
                <a:cs typeface="Calibri"/>
              </a:rPr>
              <a:t>una </a:t>
            </a:r>
            <a:r>
              <a:rPr sz="29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900" spc="-15" dirty="0">
                <a:solidFill>
                  <a:srgbClr val="002060"/>
                </a:solidFill>
                <a:latin typeface="Calibri"/>
                <a:cs typeface="Calibri"/>
              </a:rPr>
              <a:t>versione</a:t>
            </a:r>
            <a:r>
              <a:rPr sz="2900" spc="-10" dirty="0">
                <a:solidFill>
                  <a:srgbClr val="002060"/>
                </a:solidFill>
                <a:latin typeface="Calibri"/>
                <a:cs typeface="Calibri"/>
              </a:rPr>
              <a:t> particolare</a:t>
            </a:r>
            <a:r>
              <a:rPr sz="2900" spc="-5" dirty="0">
                <a:solidFill>
                  <a:srgbClr val="002060"/>
                </a:solidFill>
                <a:latin typeface="Calibri"/>
                <a:cs typeface="Calibri"/>
              </a:rPr>
              <a:t> di essa.</a:t>
            </a:r>
            <a:endParaRPr sz="2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9073" y="409152"/>
            <a:ext cx="6735445" cy="720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>
                <a:solidFill>
                  <a:srgbClr val="FF0000"/>
                </a:solidFill>
              </a:rPr>
              <a:t>Apertura</a:t>
            </a:r>
            <a:r>
              <a:rPr spc="-45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all’uomo….significa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0284" y="1919676"/>
            <a:ext cx="8251190" cy="396176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67030" marR="514350" indent="-354965">
              <a:lnSpc>
                <a:spcPts val="3929"/>
              </a:lnSpc>
              <a:spcBef>
                <a:spcPts val="265"/>
              </a:spcBef>
              <a:buFont typeface="Arial MT"/>
              <a:buChar char="•"/>
              <a:tabLst>
                <a:tab pos="367030" algn="l"/>
                <a:tab pos="367665" algn="l"/>
                <a:tab pos="3454400" algn="l"/>
              </a:tabLst>
            </a:pPr>
            <a:r>
              <a:rPr sz="3300" spc="-10" dirty="0">
                <a:latin typeface="Calibri"/>
                <a:cs typeface="Calibri"/>
              </a:rPr>
              <a:t>Attenzione</a:t>
            </a:r>
            <a:r>
              <a:rPr sz="3300" spc="10" dirty="0">
                <a:latin typeface="Calibri"/>
                <a:cs typeface="Calibri"/>
              </a:rPr>
              <a:t> </a:t>
            </a:r>
            <a:r>
              <a:rPr sz="3300" spc="-30" dirty="0">
                <a:latin typeface="Calibri"/>
                <a:cs typeface="Calibri"/>
              </a:rPr>
              <a:t>attiva	</a:t>
            </a:r>
            <a:r>
              <a:rPr sz="3300" spc="-15" dirty="0">
                <a:latin typeface="Calibri"/>
                <a:cs typeface="Calibri"/>
              </a:rPr>
              <a:t>verso</a:t>
            </a:r>
            <a:r>
              <a:rPr sz="3300" spc="-2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il</a:t>
            </a:r>
            <a:r>
              <a:rPr sz="3300" spc="-20" dirty="0">
                <a:latin typeface="Calibri"/>
                <a:cs typeface="Calibri"/>
              </a:rPr>
              <a:t> </a:t>
            </a:r>
            <a:r>
              <a:rPr sz="3300" spc="-5" dirty="0">
                <a:solidFill>
                  <a:srgbClr val="CC0000"/>
                </a:solidFill>
                <a:latin typeface="Calibri"/>
                <a:cs typeface="Calibri"/>
              </a:rPr>
              <a:t>destinatario</a:t>
            </a:r>
            <a:r>
              <a:rPr sz="3300" spc="-20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della </a:t>
            </a:r>
            <a:r>
              <a:rPr sz="3300" spc="-730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catechesi</a:t>
            </a:r>
            <a:endParaRPr sz="3300">
              <a:latin typeface="Calibri"/>
              <a:cs typeface="Calibri"/>
            </a:endParaRPr>
          </a:p>
          <a:p>
            <a:pPr marL="367030" indent="-354965">
              <a:lnSpc>
                <a:spcPct val="100000"/>
              </a:lnSpc>
              <a:spcBef>
                <a:spcPts val="750"/>
              </a:spcBef>
              <a:buFont typeface="Arial MT"/>
              <a:buChar char="•"/>
              <a:tabLst>
                <a:tab pos="367030" algn="l"/>
                <a:tab pos="367665" algn="l"/>
                <a:tab pos="2078989" algn="l"/>
              </a:tabLst>
            </a:pPr>
            <a:r>
              <a:rPr sz="3300" spc="-5" dirty="0">
                <a:solidFill>
                  <a:srgbClr val="CC0000"/>
                </a:solidFill>
                <a:latin typeface="Calibri"/>
                <a:cs typeface="Calibri"/>
              </a:rPr>
              <a:t>ascolto</a:t>
            </a:r>
            <a:r>
              <a:rPr sz="3300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3300" spc="5" dirty="0">
                <a:latin typeface="Calibri"/>
                <a:cs typeface="Calibri"/>
              </a:rPr>
              <a:t>e	</a:t>
            </a:r>
            <a:r>
              <a:rPr sz="3300" dirty="0">
                <a:solidFill>
                  <a:srgbClr val="CC0000"/>
                </a:solidFill>
                <a:latin typeface="Calibri"/>
                <a:cs typeface="Calibri"/>
              </a:rPr>
              <a:t>dialogo</a:t>
            </a:r>
            <a:r>
              <a:rPr sz="3300" spc="-3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sincero</a:t>
            </a:r>
            <a:endParaRPr sz="3300">
              <a:latin typeface="Calibri"/>
              <a:cs typeface="Calibri"/>
            </a:endParaRPr>
          </a:p>
          <a:p>
            <a:pPr marL="367030" indent="-354965">
              <a:lnSpc>
                <a:spcPct val="100000"/>
              </a:lnSpc>
              <a:spcBef>
                <a:spcPts val="805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3300" dirty="0">
                <a:latin typeface="Calibri"/>
                <a:cs typeface="Calibri"/>
              </a:rPr>
              <a:t>Sensibilità</a:t>
            </a:r>
            <a:r>
              <a:rPr sz="3300" spc="-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alla </a:t>
            </a:r>
            <a:r>
              <a:rPr sz="3300" spc="-10" dirty="0">
                <a:solidFill>
                  <a:srgbClr val="CC0000"/>
                </a:solidFill>
                <a:latin typeface="Calibri"/>
                <a:cs typeface="Calibri"/>
              </a:rPr>
              <a:t>cultura</a:t>
            </a:r>
            <a:r>
              <a:rPr sz="3300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3300" spc="5" dirty="0">
                <a:latin typeface="Calibri"/>
                <a:cs typeface="Calibri"/>
              </a:rPr>
              <a:t>del</a:t>
            </a:r>
            <a:r>
              <a:rPr sz="3300" spc="-5" dirty="0">
                <a:latin typeface="Calibri"/>
                <a:cs typeface="Calibri"/>
              </a:rPr>
              <a:t> </a:t>
            </a:r>
            <a:r>
              <a:rPr sz="3300" spc="-15" dirty="0">
                <a:latin typeface="Calibri"/>
                <a:cs typeface="Calibri"/>
              </a:rPr>
              <a:t>nostro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tempo</a:t>
            </a:r>
            <a:endParaRPr sz="3300">
              <a:latin typeface="Calibri"/>
              <a:cs typeface="Calibri"/>
            </a:endParaRPr>
          </a:p>
          <a:p>
            <a:pPr marL="367030" indent="-354965">
              <a:lnSpc>
                <a:spcPct val="100000"/>
              </a:lnSpc>
              <a:spcBef>
                <a:spcPts val="800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3300" spc="-10" dirty="0">
                <a:latin typeface="Calibri"/>
                <a:cs typeface="Calibri"/>
              </a:rPr>
              <a:t>Attenzione</a:t>
            </a:r>
            <a:r>
              <a:rPr sz="3300" dirty="0">
                <a:latin typeface="Calibri"/>
                <a:cs typeface="Calibri"/>
              </a:rPr>
              <a:t> al </a:t>
            </a:r>
            <a:r>
              <a:rPr sz="3300" spc="-20" dirty="0">
                <a:solidFill>
                  <a:srgbClr val="CC0000"/>
                </a:solidFill>
                <a:latin typeface="Calibri"/>
                <a:cs typeface="Calibri"/>
              </a:rPr>
              <a:t>contesto</a:t>
            </a:r>
            <a:r>
              <a:rPr sz="3300" spc="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sociale in cui </a:t>
            </a:r>
            <a:r>
              <a:rPr sz="3300" spc="-5" dirty="0">
                <a:latin typeface="Calibri"/>
                <a:cs typeface="Calibri"/>
              </a:rPr>
              <a:t>vive</a:t>
            </a:r>
            <a:endParaRPr sz="3300">
              <a:latin typeface="Calibri"/>
              <a:cs typeface="Calibri"/>
            </a:endParaRPr>
          </a:p>
          <a:p>
            <a:pPr marL="367030" marR="5080" indent="-354965">
              <a:lnSpc>
                <a:spcPct val="100000"/>
              </a:lnSpc>
              <a:spcBef>
                <a:spcPts val="800"/>
              </a:spcBef>
              <a:buFont typeface="Arial MT"/>
              <a:buChar char="•"/>
              <a:tabLst>
                <a:tab pos="367030" algn="l"/>
                <a:tab pos="367665" algn="l"/>
                <a:tab pos="4847590" algn="l"/>
              </a:tabLst>
            </a:pPr>
            <a:r>
              <a:rPr sz="3300" spc="-10" dirty="0">
                <a:latin typeface="Calibri"/>
                <a:cs typeface="Calibri"/>
              </a:rPr>
              <a:t>Fondamentale</a:t>
            </a:r>
            <a:r>
              <a:rPr sz="3300" spc="25" dirty="0">
                <a:latin typeface="Calibri"/>
                <a:cs typeface="Calibri"/>
              </a:rPr>
              <a:t> </a:t>
            </a:r>
            <a:r>
              <a:rPr sz="3300" spc="-15" dirty="0">
                <a:solidFill>
                  <a:srgbClr val="CC0000"/>
                </a:solidFill>
                <a:latin typeface="Calibri"/>
                <a:cs typeface="Calibri"/>
              </a:rPr>
              <a:t>ottimismo	</a:t>
            </a:r>
            <a:r>
              <a:rPr sz="3300" dirty="0">
                <a:latin typeface="Calibri"/>
                <a:cs typeface="Calibri"/>
              </a:rPr>
              <a:t>in ogni </a:t>
            </a:r>
            <a:r>
              <a:rPr sz="3300" spc="-15" dirty="0">
                <a:latin typeface="Calibri"/>
                <a:cs typeface="Calibri"/>
              </a:rPr>
              <a:t>incontro </a:t>
            </a:r>
            <a:r>
              <a:rPr sz="3300" spc="-10" dirty="0">
                <a:latin typeface="Calibri"/>
                <a:cs typeface="Calibri"/>
              </a:rPr>
              <a:t>con </a:t>
            </a:r>
            <a:r>
              <a:rPr sz="3300" spc="-735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l’uomo(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ricerca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5" dirty="0">
                <a:latin typeface="Calibri"/>
                <a:cs typeface="Calibri"/>
              </a:rPr>
              <a:t>del</a:t>
            </a:r>
            <a:r>
              <a:rPr sz="3300" dirty="0">
                <a:latin typeface="Calibri"/>
                <a:cs typeface="Calibri"/>
              </a:rPr>
              <a:t> buono) disponibili</a:t>
            </a:r>
            <a:endParaRPr sz="3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0284" y="1877607"/>
            <a:ext cx="8022590" cy="451675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67030" marR="438784" indent="-354965">
              <a:lnSpc>
                <a:spcPct val="90600"/>
              </a:lnSpc>
              <a:spcBef>
                <a:spcPts val="484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3300" spc="5" dirty="0">
                <a:latin typeface="Calibri"/>
                <a:cs typeface="Calibri"/>
              </a:rPr>
              <a:t>«Chiunque</a:t>
            </a:r>
            <a:r>
              <a:rPr sz="3300" spc="-5" dirty="0">
                <a:latin typeface="Calibri"/>
                <a:cs typeface="Calibri"/>
              </a:rPr>
              <a:t> voglia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-25" dirty="0">
                <a:latin typeface="Calibri"/>
                <a:cs typeface="Calibri"/>
              </a:rPr>
              <a:t>fare</a:t>
            </a:r>
            <a:r>
              <a:rPr sz="3300" dirty="0">
                <a:latin typeface="Calibri"/>
                <a:cs typeface="Calibri"/>
              </a:rPr>
              <a:t> all'uomo </a:t>
            </a:r>
            <a:r>
              <a:rPr sz="3300" spc="5" dirty="0">
                <a:latin typeface="Calibri"/>
                <a:cs typeface="Calibri"/>
              </a:rPr>
              <a:t>d'oggi</a:t>
            </a:r>
            <a:r>
              <a:rPr sz="3300" spc="-5" dirty="0">
                <a:latin typeface="Calibri"/>
                <a:cs typeface="Calibri"/>
              </a:rPr>
              <a:t> </a:t>
            </a:r>
            <a:r>
              <a:rPr sz="3300" spc="5" dirty="0">
                <a:latin typeface="Calibri"/>
                <a:cs typeface="Calibri"/>
              </a:rPr>
              <a:t>un </a:t>
            </a:r>
            <a:r>
              <a:rPr sz="3300" spc="10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discorso</a:t>
            </a:r>
            <a:r>
              <a:rPr sz="3300" spc="-5" dirty="0">
                <a:latin typeface="Calibri"/>
                <a:cs typeface="Calibri"/>
              </a:rPr>
              <a:t> </a:t>
            </a:r>
            <a:r>
              <a:rPr sz="3300" spc="-20" dirty="0">
                <a:latin typeface="Calibri"/>
                <a:cs typeface="Calibri"/>
              </a:rPr>
              <a:t>efficace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5" dirty="0">
                <a:latin typeface="Calibri"/>
                <a:cs typeface="Calibri"/>
              </a:rPr>
              <a:t>su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-15" dirty="0">
                <a:latin typeface="Calibri"/>
                <a:cs typeface="Calibri"/>
              </a:rPr>
              <a:t>Dio,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deve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muovere</a:t>
            </a:r>
            <a:r>
              <a:rPr sz="3300" dirty="0">
                <a:latin typeface="Calibri"/>
                <a:cs typeface="Calibri"/>
              </a:rPr>
              <a:t> dai </a:t>
            </a:r>
            <a:r>
              <a:rPr sz="3300" spc="-730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problemi </a:t>
            </a:r>
            <a:r>
              <a:rPr sz="3300" spc="5" dirty="0">
                <a:latin typeface="Calibri"/>
                <a:cs typeface="Calibri"/>
              </a:rPr>
              <a:t>umani e </a:t>
            </a:r>
            <a:r>
              <a:rPr sz="3300" spc="-5" dirty="0">
                <a:latin typeface="Calibri"/>
                <a:cs typeface="Calibri"/>
              </a:rPr>
              <a:t>tenerli sempre presenti </a:t>
            </a:r>
            <a:r>
              <a:rPr sz="3300" dirty="0">
                <a:latin typeface="Calibri"/>
                <a:cs typeface="Calibri"/>
              </a:rPr>
              <a:t> nell'esporre</a:t>
            </a:r>
            <a:r>
              <a:rPr sz="3300" spc="-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il</a:t>
            </a:r>
            <a:r>
              <a:rPr sz="3300" spc="-5" dirty="0">
                <a:latin typeface="Calibri"/>
                <a:cs typeface="Calibri"/>
              </a:rPr>
              <a:t> </a:t>
            </a:r>
            <a:r>
              <a:rPr sz="3300" spc="5" dirty="0">
                <a:latin typeface="Calibri"/>
                <a:cs typeface="Calibri"/>
              </a:rPr>
              <a:t>messaggio(</a:t>
            </a:r>
            <a:r>
              <a:rPr sz="3300" spc="-5" dirty="0">
                <a:latin typeface="Calibri"/>
                <a:cs typeface="Calibri"/>
              </a:rPr>
              <a:t> </a:t>
            </a:r>
            <a:r>
              <a:rPr sz="3300" i="1" spc="5" dirty="0">
                <a:latin typeface="Calibri"/>
                <a:cs typeface="Calibri"/>
              </a:rPr>
              <a:t>RdC</a:t>
            </a:r>
            <a:r>
              <a:rPr sz="3300" i="1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al</a:t>
            </a:r>
            <a:r>
              <a:rPr sz="3300" spc="-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n.</a:t>
            </a:r>
            <a:r>
              <a:rPr sz="3300" spc="-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77)</a:t>
            </a:r>
            <a:endParaRPr sz="3300">
              <a:latin typeface="Calibri"/>
              <a:cs typeface="Calibri"/>
            </a:endParaRPr>
          </a:p>
          <a:p>
            <a:pPr marL="367030" marR="5080" indent="-354965">
              <a:lnSpc>
                <a:spcPct val="100800"/>
              </a:lnSpc>
              <a:spcBef>
                <a:spcPts val="650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3300" dirty="0">
                <a:solidFill>
                  <a:srgbClr val="FF0000"/>
                </a:solidFill>
                <a:latin typeface="Calibri"/>
                <a:cs typeface="Calibri"/>
              </a:rPr>
              <a:t>Quindi…</a:t>
            </a:r>
            <a:r>
              <a:rPr sz="3300" dirty="0">
                <a:latin typeface="Calibri"/>
                <a:cs typeface="Calibri"/>
              </a:rPr>
              <a:t>il</a:t>
            </a:r>
            <a:r>
              <a:rPr sz="3300" spc="-5" dirty="0">
                <a:latin typeface="Calibri"/>
                <a:cs typeface="Calibri"/>
              </a:rPr>
              <a:t> </a:t>
            </a:r>
            <a:r>
              <a:rPr sz="3300" spc="-15" dirty="0">
                <a:latin typeface="Calibri"/>
                <a:cs typeface="Calibri"/>
              </a:rPr>
              <a:t>catechista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deve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-15" dirty="0">
                <a:latin typeface="Calibri"/>
                <a:cs typeface="Calibri"/>
              </a:rPr>
              <a:t>imparare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5" dirty="0">
                <a:latin typeface="Calibri"/>
                <a:cs typeface="Calibri"/>
              </a:rPr>
              <a:t>«ad </a:t>
            </a:r>
            <a:r>
              <a:rPr sz="3300" spc="10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applicare </a:t>
            </a:r>
            <a:r>
              <a:rPr sz="3300" dirty="0">
                <a:latin typeface="Calibri"/>
                <a:cs typeface="Calibri"/>
              </a:rPr>
              <a:t>le </a:t>
            </a:r>
            <a:r>
              <a:rPr sz="3300" spc="-10" dirty="0">
                <a:latin typeface="Calibri"/>
                <a:cs typeface="Calibri"/>
              </a:rPr>
              <a:t>verità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eterne</a:t>
            </a:r>
            <a:r>
              <a:rPr sz="3300" dirty="0">
                <a:latin typeface="Calibri"/>
                <a:cs typeface="Calibri"/>
              </a:rPr>
              <a:t> alle </a:t>
            </a:r>
            <a:r>
              <a:rPr sz="3300" spc="-10" dirty="0">
                <a:latin typeface="Calibri"/>
                <a:cs typeface="Calibri"/>
              </a:rPr>
              <a:t>mutevoli </a:t>
            </a:r>
            <a:r>
              <a:rPr sz="3300" spc="-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condizioni di </a:t>
            </a:r>
            <a:r>
              <a:rPr sz="3300" spc="-10" dirty="0">
                <a:latin typeface="Calibri"/>
                <a:cs typeface="Calibri"/>
              </a:rPr>
              <a:t>questo </a:t>
            </a:r>
            <a:r>
              <a:rPr sz="3300" spc="5" dirty="0">
                <a:latin typeface="Calibri"/>
                <a:cs typeface="Calibri"/>
              </a:rPr>
              <a:t>mondo e </a:t>
            </a:r>
            <a:r>
              <a:rPr sz="3300" spc="-5" dirty="0">
                <a:latin typeface="Calibri"/>
                <a:cs typeface="Calibri"/>
              </a:rPr>
              <a:t>comunicarle </a:t>
            </a:r>
            <a:r>
              <a:rPr sz="3300" dirty="0">
                <a:latin typeface="Calibri"/>
                <a:cs typeface="Calibri"/>
              </a:rPr>
              <a:t>in </a:t>
            </a:r>
            <a:r>
              <a:rPr sz="3300" spc="-73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modo </a:t>
            </a:r>
            <a:r>
              <a:rPr sz="3300" spc="-10" dirty="0">
                <a:latin typeface="Calibri"/>
                <a:cs typeface="Calibri"/>
              </a:rPr>
              <a:t>appropriato</a:t>
            </a:r>
            <a:r>
              <a:rPr sz="3300" dirty="0">
                <a:latin typeface="Calibri"/>
                <a:cs typeface="Calibri"/>
              </a:rPr>
              <a:t> agli uomini </a:t>
            </a:r>
            <a:r>
              <a:rPr sz="3300" spc="-15" dirty="0">
                <a:latin typeface="Calibri"/>
                <a:cs typeface="Calibri"/>
              </a:rPr>
              <a:t>(Optatam </a:t>
            </a:r>
            <a:r>
              <a:rPr sz="3300" spc="-10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totius», </a:t>
            </a:r>
            <a:r>
              <a:rPr sz="3300" dirty="0">
                <a:latin typeface="Calibri"/>
                <a:cs typeface="Calibri"/>
              </a:rPr>
              <a:t>n. </a:t>
            </a:r>
            <a:r>
              <a:rPr sz="3300" spc="5" dirty="0">
                <a:latin typeface="Calibri"/>
                <a:cs typeface="Calibri"/>
              </a:rPr>
              <a:t>16</a:t>
            </a:r>
            <a:r>
              <a:rPr sz="3300" dirty="0">
                <a:latin typeface="Calibri"/>
                <a:cs typeface="Calibri"/>
              </a:rPr>
              <a:t> )</a:t>
            </a:r>
            <a:endParaRPr sz="3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7935" y="397649"/>
            <a:ext cx="7184390" cy="720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FF0000"/>
                </a:solidFill>
              </a:rPr>
              <a:t>Cosa</a:t>
            </a:r>
            <a:r>
              <a:rPr spc="-10" dirty="0">
                <a:solidFill>
                  <a:srgbClr val="FF0000"/>
                </a:solidFill>
              </a:rPr>
              <a:t> </a:t>
            </a:r>
            <a:r>
              <a:rPr spc="-25" dirty="0">
                <a:solidFill>
                  <a:srgbClr val="FF0000"/>
                </a:solidFill>
              </a:rPr>
              <a:t>centra</a:t>
            </a:r>
            <a:r>
              <a:rPr spc="-10" dirty="0">
                <a:solidFill>
                  <a:srgbClr val="FF0000"/>
                </a:solidFill>
              </a:rPr>
              <a:t> </a:t>
            </a:r>
            <a:r>
              <a:rPr spc="-15" dirty="0">
                <a:solidFill>
                  <a:srgbClr val="FF0000"/>
                </a:solidFill>
              </a:rPr>
              <a:t>con</a:t>
            </a:r>
            <a:r>
              <a:rPr spc="-1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la</a:t>
            </a:r>
            <a:r>
              <a:rPr spc="-1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spiritualità?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0284" y="1919676"/>
            <a:ext cx="7688580" cy="456628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67030" marR="197485" indent="-354965" algn="just">
              <a:lnSpc>
                <a:spcPts val="3929"/>
              </a:lnSpc>
              <a:spcBef>
                <a:spcPts val="265"/>
              </a:spcBef>
              <a:buFont typeface="Arial MT"/>
              <a:buChar char="•"/>
              <a:tabLst>
                <a:tab pos="367665" algn="l"/>
              </a:tabLst>
            </a:pPr>
            <a:r>
              <a:rPr sz="3300" spc="5" dirty="0">
                <a:latin typeface="Calibri"/>
                <a:cs typeface="Calibri"/>
              </a:rPr>
              <a:t>Se è </a:t>
            </a:r>
            <a:r>
              <a:rPr sz="3300" spc="-20" dirty="0">
                <a:latin typeface="Calibri"/>
                <a:cs typeface="Calibri"/>
              </a:rPr>
              <a:t>vero </a:t>
            </a:r>
            <a:r>
              <a:rPr sz="3300" dirty="0">
                <a:latin typeface="Calibri"/>
                <a:cs typeface="Calibri"/>
              </a:rPr>
              <a:t>che non può </a:t>
            </a:r>
            <a:r>
              <a:rPr sz="3300" spc="-15" dirty="0">
                <a:latin typeface="Calibri"/>
                <a:cs typeface="Calibri"/>
              </a:rPr>
              <a:t>esistere </a:t>
            </a:r>
            <a:r>
              <a:rPr sz="3300" dirty="0">
                <a:solidFill>
                  <a:srgbClr val="CC0000"/>
                </a:solidFill>
                <a:latin typeface="Calibri"/>
                <a:cs typeface="Calibri"/>
              </a:rPr>
              <a:t>spiritualità </a:t>
            </a:r>
            <a:r>
              <a:rPr sz="3300" spc="-73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3300" dirty="0">
                <a:solidFill>
                  <a:srgbClr val="FF0000"/>
                </a:solidFill>
                <a:latin typeface="Calibri"/>
                <a:cs typeface="Calibri"/>
              </a:rPr>
              <a:t>cristiana</a:t>
            </a:r>
            <a:r>
              <a:rPr sz="33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300" spc="5" dirty="0">
                <a:latin typeface="Calibri"/>
                <a:cs typeface="Calibri"/>
              </a:rPr>
              <a:t>che</a:t>
            </a:r>
            <a:r>
              <a:rPr sz="3300" dirty="0">
                <a:latin typeface="Calibri"/>
                <a:cs typeface="Calibri"/>
              </a:rPr>
              <a:t> non sia </a:t>
            </a:r>
            <a:r>
              <a:rPr sz="3300" spc="-15" dirty="0">
                <a:latin typeface="Calibri"/>
                <a:cs typeface="Calibri"/>
              </a:rPr>
              <a:t>profondamente</a:t>
            </a:r>
            <a:endParaRPr sz="3300">
              <a:latin typeface="Calibri"/>
              <a:cs typeface="Calibri"/>
            </a:endParaRPr>
          </a:p>
          <a:p>
            <a:pPr marL="367030" marR="5080" algn="just">
              <a:lnSpc>
                <a:spcPts val="3929"/>
              </a:lnSpc>
              <a:spcBef>
                <a:spcPts val="115"/>
              </a:spcBef>
            </a:pPr>
            <a:r>
              <a:rPr sz="3300" spc="-10" dirty="0">
                <a:latin typeface="Calibri"/>
                <a:cs typeface="Calibri"/>
              </a:rPr>
              <a:t>«</a:t>
            </a:r>
            <a:r>
              <a:rPr sz="3300" spc="-10" dirty="0">
                <a:solidFill>
                  <a:srgbClr val="CC0000"/>
                </a:solidFill>
                <a:latin typeface="Calibri"/>
                <a:cs typeface="Calibri"/>
              </a:rPr>
              <a:t>incarnata» </a:t>
            </a:r>
            <a:r>
              <a:rPr sz="3300" spc="-5" dirty="0">
                <a:solidFill>
                  <a:srgbClr val="CC0000"/>
                </a:solidFill>
                <a:latin typeface="Calibri"/>
                <a:cs typeface="Calibri"/>
              </a:rPr>
              <a:t>nell'umano</a:t>
            </a:r>
            <a:r>
              <a:rPr sz="3300" spc="-5" dirty="0">
                <a:latin typeface="Calibri"/>
                <a:cs typeface="Calibri"/>
              </a:rPr>
              <a:t>, </a:t>
            </a:r>
            <a:r>
              <a:rPr sz="3300" dirty="0">
                <a:latin typeface="Calibri"/>
                <a:cs typeface="Calibri"/>
              </a:rPr>
              <a:t>ciò </a:t>
            </a:r>
            <a:r>
              <a:rPr sz="3300" spc="-10" dirty="0">
                <a:latin typeface="Calibri"/>
                <a:cs typeface="Calibri"/>
              </a:rPr>
              <a:t>vale </a:t>
            </a:r>
            <a:r>
              <a:rPr sz="3300" spc="5" dirty="0">
                <a:latin typeface="Calibri"/>
                <a:cs typeface="Calibri"/>
              </a:rPr>
              <a:t>a maggior </a:t>
            </a:r>
            <a:r>
              <a:rPr sz="3300" spc="-735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ragione</a:t>
            </a:r>
            <a:r>
              <a:rPr sz="3300" spc="-5" dirty="0">
                <a:latin typeface="Calibri"/>
                <a:cs typeface="Calibri"/>
              </a:rPr>
              <a:t> </a:t>
            </a:r>
            <a:r>
              <a:rPr sz="3300" spc="5" dirty="0">
                <a:latin typeface="Calibri"/>
                <a:cs typeface="Calibri"/>
              </a:rPr>
              <a:t>per</a:t>
            </a:r>
            <a:r>
              <a:rPr sz="3300" spc="-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la </a:t>
            </a:r>
            <a:r>
              <a:rPr sz="3300" dirty="0">
                <a:solidFill>
                  <a:srgbClr val="FF0000"/>
                </a:solidFill>
                <a:latin typeface="Calibri"/>
                <a:cs typeface="Calibri"/>
              </a:rPr>
              <a:t>spiritualità</a:t>
            </a:r>
            <a:r>
              <a:rPr sz="33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300" spc="5" dirty="0">
                <a:solidFill>
                  <a:srgbClr val="FF0000"/>
                </a:solidFill>
                <a:latin typeface="Calibri"/>
                <a:cs typeface="Calibri"/>
              </a:rPr>
              <a:t>del</a:t>
            </a:r>
            <a:r>
              <a:rPr sz="33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300" spc="-15" dirty="0">
                <a:solidFill>
                  <a:srgbClr val="FF0000"/>
                </a:solidFill>
                <a:latin typeface="Calibri"/>
                <a:cs typeface="Calibri"/>
              </a:rPr>
              <a:t>catechista,</a:t>
            </a:r>
            <a:endParaRPr sz="3300">
              <a:latin typeface="Calibri"/>
              <a:cs typeface="Calibri"/>
            </a:endParaRPr>
          </a:p>
          <a:p>
            <a:pPr marL="367030" marR="214629" algn="just">
              <a:lnSpc>
                <a:spcPts val="3929"/>
              </a:lnSpc>
              <a:spcBef>
                <a:spcPts val="110"/>
              </a:spcBef>
            </a:pPr>
            <a:r>
              <a:rPr sz="3300" spc="-5" dirty="0">
                <a:latin typeface="Calibri"/>
                <a:cs typeface="Calibri"/>
              </a:rPr>
              <a:t>esplicitamente chiamato </a:t>
            </a:r>
            <a:r>
              <a:rPr sz="3300" spc="5" dirty="0">
                <a:latin typeface="Calibri"/>
                <a:cs typeface="Calibri"/>
              </a:rPr>
              <a:t>a </a:t>
            </a:r>
            <a:r>
              <a:rPr sz="3300" spc="-10" dirty="0">
                <a:latin typeface="Calibri"/>
                <a:cs typeface="Calibri"/>
              </a:rPr>
              <a:t>portare </a:t>
            </a:r>
            <a:r>
              <a:rPr sz="3300" dirty="0">
                <a:latin typeface="Calibri"/>
                <a:cs typeface="Calibri"/>
              </a:rPr>
              <a:t>la </a:t>
            </a:r>
            <a:r>
              <a:rPr sz="3300" spc="-10" dirty="0">
                <a:latin typeface="Calibri"/>
                <a:cs typeface="Calibri"/>
              </a:rPr>
              <a:t>viva </a:t>
            </a:r>
            <a:r>
              <a:rPr sz="3300" spc="-735" dirty="0">
                <a:latin typeface="Calibri"/>
                <a:cs typeface="Calibri"/>
              </a:rPr>
              <a:t> </a:t>
            </a:r>
            <a:r>
              <a:rPr sz="3300" spc="-20" dirty="0">
                <a:latin typeface="Calibri"/>
                <a:cs typeface="Calibri"/>
              </a:rPr>
              <a:t>Parola </a:t>
            </a:r>
            <a:r>
              <a:rPr sz="3300" dirty="0">
                <a:latin typeface="Calibri"/>
                <a:cs typeface="Calibri"/>
              </a:rPr>
              <a:t>di Dio agli uomini di </a:t>
            </a:r>
            <a:r>
              <a:rPr sz="3300" i="1" spc="-10" dirty="0">
                <a:latin typeface="Calibri"/>
                <a:cs typeface="Calibri"/>
              </a:rPr>
              <a:t>questo </a:t>
            </a:r>
            <a:r>
              <a:rPr sz="3300" spc="-15" dirty="0">
                <a:latin typeface="Calibri"/>
                <a:cs typeface="Calibri"/>
              </a:rPr>
              <a:t>tempo, </a:t>
            </a:r>
            <a:r>
              <a:rPr sz="3300" spc="-735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come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risposta</a:t>
            </a:r>
            <a:r>
              <a:rPr sz="3300" dirty="0">
                <a:latin typeface="Calibri"/>
                <a:cs typeface="Calibri"/>
              </a:rPr>
              <a:t> alle </a:t>
            </a:r>
            <a:r>
              <a:rPr sz="3300" i="1" dirty="0">
                <a:latin typeface="Calibri"/>
                <a:cs typeface="Calibri"/>
              </a:rPr>
              <a:t>loro</a:t>
            </a:r>
            <a:r>
              <a:rPr sz="3300" i="1" spc="5" dirty="0">
                <a:latin typeface="Calibri"/>
                <a:cs typeface="Calibri"/>
              </a:rPr>
              <a:t> </a:t>
            </a:r>
            <a:r>
              <a:rPr sz="3300" spc="-15" dirty="0">
                <a:latin typeface="Calibri"/>
                <a:cs typeface="Calibri"/>
              </a:rPr>
              <a:t>profonde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-20" dirty="0">
                <a:latin typeface="Calibri"/>
                <a:cs typeface="Calibri"/>
              </a:rPr>
              <a:t>istanze</a:t>
            </a:r>
            <a:endParaRPr sz="3300">
              <a:latin typeface="Calibri"/>
              <a:cs typeface="Calibri"/>
            </a:endParaRPr>
          </a:p>
          <a:p>
            <a:pPr marL="367030" marR="538480" algn="just">
              <a:lnSpc>
                <a:spcPts val="3929"/>
              </a:lnSpc>
              <a:spcBef>
                <a:spcPts val="95"/>
              </a:spcBef>
            </a:pPr>
            <a:r>
              <a:rPr sz="3300" i="1" spc="5" dirty="0">
                <a:latin typeface="Calibri"/>
                <a:cs typeface="Calibri"/>
              </a:rPr>
              <a:t>umane </a:t>
            </a:r>
            <a:r>
              <a:rPr sz="3300" spc="5" dirty="0">
                <a:latin typeface="Calibri"/>
                <a:cs typeface="Calibri"/>
              </a:rPr>
              <a:t>e </a:t>
            </a:r>
            <a:r>
              <a:rPr sz="3300" spc="-5" dirty="0">
                <a:latin typeface="Calibri"/>
                <a:cs typeface="Calibri"/>
              </a:rPr>
              <a:t>come </a:t>
            </a:r>
            <a:r>
              <a:rPr sz="3300" spc="-15" dirty="0">
                <a:latin typeface="Calibri"/>
                <a:cs typeface="Calibri"/>
              </a:rPr>
              <a:t>salvezza </a:t>
            </a:r>
            <a:r>
              <a:rPr sz="3300" spc="5" dirty="0">
                <a:latin typeface="Calibri"/>
                <a:cs typeface="Calibri"/>
              </a:rPr>
              <a:t>per </a:t>
            </a:r>
            <a:r>
              <a:rPr sz="3300" i="1" spc="-20" dirty="0">
                <a:latin typeface="Calibri"/>
                <a:cs typeface="Calibri"/>
              </a:rPr>
              <a:t>tutta </a:t>
            </a:r>
            <a:r>
              <a:rPr sz="3300" dirty="0">
                <a:latin typeface="Calibri"/>
                <a:cs typeface="Calibri"/>
              </a:rPr>
              <a:t>la </a:t>
            </a:r>
            <a:r>
              <a:rPr sz="3300" spc="-15" dirty="0">
                <a:latin typeface="Calibri"/>
                <a:cs typeface="Calibri"/>
              </a:rPr>
              <a:t>loro </a:t>
            </a:r>
            <a:r>
              <a:rPr sz="3300" spc="-735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esistenza</a:t>
            </a:r>
            <a:r>
              <a:rPr sz="3300" spc="-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.</a:t>
            </a:r>
            <a:endParaRPr sz="3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7109" y="744715"/>
            <a:ext cx="6945630" cy="720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FF0000"/>
                </a:solidFill>
              </a:rPr>
              <a:t>Missionario </a:t>
            </a:r>
            <a:r>
              <a:rPr dirty="0">
                <a:solidFill>
                  <a:srgbClr val="FF0000"/>
                </a:solidFill>
              </a:rPr>
              <a:t>del</a:t>
            </a:r>
            <a:r>
              <a:rPr spc="-5" dirty="0">
                <a:solidFill>
                  <a:srgbClr val="FF0000"/>
                </a:solidFill>
              </a:rPr>
              <a:t> </a:t>
            </a:r>
            <a:r>
              <a:rPr spc="-25" dirty="0">
                <a:solidFill>
                  <a:srgbClr val="FF0000"/>
                </a:solidFill>
              </a:rPr>
              <a:t>nostro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tempo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0284" y="1919676"/>
            <a:ext cx="8345805" cy="4949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7030" marR="5080" indent="-354965">
              <a:lnSpc>
                <a:spcPct val="100899"/>
              </a:lnSpc>
              <a:spcBef>
                <a:spcPts val="105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2450" spc="5" dirty="0">
                <a:latin typeface="Calibri"/>
                <a:cs typeface="Calibri"/>
              </a:rPr>
              <a:t>«Siate </a:t>
            </a:r>
            <a:r>
              <a:rPr sz="2450" spc="10" dirty="0">
                <a:latin typeface="Calibri"/>
                <a:cs typeface="Calibri"/>
              </a:rPr>
              <a:t>sempre </a:t>
            </a:r>
            <a:r>
              <a:rPr sz="2450" dirty="0">
                <a:latin typeface="Calibri"/>
                <a:cs typeface="Calibri"/>
              </a:rPr>
              <a:t>pronti </a:t>
            </a:r>
            <a:r>
              <a:rPr sz="2450" spc="15" dirty="0">
                <a:latin typeface="Calibri"/>
                <a:cs typeface="Calibri"/>
              </a:rPr>
              <a:t>a </a:t>
            </a:r>
            <a:r>
              <a:rPr sz="2450" spc="10" dirty="0">
                <a:latin typeface="Calibri"/>
                <a:cs typeface="Calibri"/>
              </a:rPr>
              <a:t>rispondere </a:t>
            </a:r>
            <a:r>
              <a:rPr sz="2450" spc="15" dirty="0">
                <a:latin typeface="Calibri"/>
                <a:cs typeface="Calibri"/>
              </a:rPr>
              <a:t>a chiunque </a:t>
            </a:r>
            <a:r>
              <a:rPr sz="2450" spc="10" dirty="0">
                <a:latin typeface="Calibri"/>
                <a:cs typeface="Calibri"/>
              </a:rPr>
              <a:t>vi </a:t>
            </a:r>
            <a:r>
              <a:rPr sz="2450" spc="15" dirty="0">
                <a:latin typeface="Calibri"/>
                <a:cs typeface="Calibri"/>
              </a:rPr>
              <a:t>domandi </a:t>
            </a:r>
            <a:r>
              <a:rPr sz="2450" spc="20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ragione </a:t>
            </a:r>
            <a:r>
              <a:rPr sz="2450" spc="10" dirty="0">
                <a:latin typeface="Calibri"/>
                <a:cs typeface="Calibri"/>
              </a:rPr>
              <a:t>della </a:t>
            </a:r>
            <a:r>
              <a:rPr sz="2450" dirty="0">
                <a:latin typeface="Calibri"/>
                <a:cs typeface="Calibri"/>
              </a:rPr>
              <a:t>speranza </a:t>
            </a:r>
            <a:r>
              <a:rPr sz="2450" spc="15" dirty="0">
                <a:latin typeface="Calibri"/>
                <a:cs typeface="Calibri"/>
              </a:rPr>
              <a:t>che è </a:t>
            </a:r>
            <a:r>
              <a:rPr sz="2450" spc="10" dirty="0">
                <a:latin typeface="Calibri"/>
                <a:cs typeface="Calibri"/>
              </a:rPr>
              <a:t>in </a:t>
            </a:r>
            <a:r>
              <a:rPr sz="2450" spc="5" dirty="0">
                <a:latin typeface="Calibri"/>
                <a:cs typeface="Calibri"/>
              </a:rPr>
              <a:t>voi; </a:t>
            </a:r>
            <a:r>
              <a:rPr sz="2450" spc="-5" dirty="0">
                <a:latin typeface="Calibri"/>
                <a:cs typeface="Calibri"/>
              </a:rPr>
              <a:t>tuttavia </a:t>
            </a:r>
            <a:r>
              <a:rPr sz="2450" spc="5" dirty="0">
                <a:latin typeface="Calibri"/>
                <a:cs typeface="Calibri"/>
              </a:rPr>
              <a:t>questo </a:t>
            </a:r>
            <a:r>
              <a:rPr sz="2450" spc="10" dirty="0">
                <a:latin typeface="Calibri"/>
                <a:cs typeface="Calibri"/>
              </a:rPr>
              <a:t>sia </a:t>
            </a:r>
            <a:r>
              <a:rPr sz="2450" spc="-15" dirty="0">
                <a:latin typeface="Calibri"/>
                <a:cs typeface="Calibri"/>
              </a:rPr>
              <a:t>fatto </a:t>
            </a:r>
            <a:r>
              <a:rPr sz="2450" spc="-10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con</a:t>
            </a:r>
            <a:r>
              <a:rPr sz="2450" dirty="0">
                <a:latin typeface="Calibri"/>
                <a:cs typeface="Calibri"/>
              </a:rPr>
              <a:t> </a:t>
            </a:r>
            <a:r>
              <a:rPr sz="2450" spc="5" dirty="0">
                <a:solidFill>
                  <a:srgbClr val="FF0000"/>
                </a:solidFill>
                <a:latin typeface="Calibri"/>
                <a:cs typeface="Calibri"/>
              </a:rPr>
              <a:t>dolcezza </a:t>
            </a:r>
            <a:r>
              <a:rPr sz="2450" spc="1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5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FF0000"/>
                </a:solidFill>
                <a:latin typeface="Calibri"/>
                <a:cs typeface="Calibri"/>
              </a:rPr>
              <a:t>rispetto,</a:t>
            </a:r>
            <a:r>
              <a:rPr sz="245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con </a:t>
            </a:r>
            <a:r>
              <a:rPr sz="2450" spc="15" dirty="0">
                <a:latin typeface="Calibri"/>
                <a:cs typeface="Calibri"/>
              </a:rPr>
              <a:t>una</a:t>
            </a:r>
            <a:r>
              <a:rPr sz="2450" spc="5" dirty="0">
                <a:latin typeface="Calibri"/>
                <a:cs typeface="Calibri"/>
              </a:rPr>
              <a:t> </a:t>
            </a:r>
            <a:r>
              <a:rPr sz="2450" spc="-15" dirty="0">
                <a:solidFill>
                  <a:srgbClr val="FF0000"/>
                </a:solidFill>
                <a:latin typeface="Calibri"/>
                <a:cs typeface="Calibri"/>
              </a:rPr>
              <a:t>retta</a:t>
            </a:r>
            <a:r>
              <a:rPr sz="2450" spc="5" dirty="0">
                <a:solidFill>
                  <a:srgbClr val="FF0000"/>
                </a:solidFill>
                <a:latin typeface="Calibri"/>
                <a:cs typeface="Calibri"/>
              </a:rPr>
              <a:t> coscienza</a:t>
            </a:r>
            <a:r>
              <a:rPr sz="2450" spc="5" dirty="0">
                <a:latin typeface="Calibri"/>
                <a:cs typeface="Calibri"/>
              </a:rPr>
              <a:t>...». </a:t>
            </a:r>
            <a:r>
              <a:rPr sz="2450" i="1" spc="5" dirty="0">
                <a:latin typeface="Calibri"/>
                <a:cs typeface="Calibri"/>
              </a:rPr>
              <a:t>I </a:t>
            </a:r>
            <a:r>
              <a:rPr sz="2450" i="1" dirty="0">
                <a:latin typeface="Calibri"/>
                <a:cs typeface="Calibri"/>
              </a:rPr>
              <a:t>Lettera</a:t>
            </a:r>
            <a:r>
              <a:rPr sz="2450" i="1" spc="5" dirty="0">
                <a:latin typeface="Calibri"/>
                <a:cs typeface="Calibri"/>
              </a:rPr>
              <a:t> </a:t>
            </a:r>
            <a:r>
              <a:rPr sz="2450" i="1" spc="10" dirty="0">
                <a:latin typeface="Calibri"/>
                <a:cs typeface="Calibri"/>
              </a:rPr>
              <a:t>di </a:t>
            </a:r>
            <a:r>
              <a:rPr sz="2450" i="1" spc="-540" dirty="0">
                <a:latin typeface="Calibri"/>
                <a:cs typeface="Calibri"/>
              </a:rPr>
              <a:t> </a:t>
            </a:r>
            <a:r>
              <a:rPr sz="2450" i="1" spc="10" dirty="0">
                <a:latin typeface="Calibri"/>
                <a:cs typeface="Calibri"/>
              </a:rPr>
              <a:t>Pietro</a:t>
            </a:r>
            <a:r>
              <a:rPr sz="2450" i="1" dirty="0">
                <a:latin typeface="Calibri"/>
                <a:cs typeface="Calibri"/>
              </a:rPr>
              <a:t> </a:t>
            </a:r>
            <a:r>
              <a:rPr sz="2450" spc="-114" dirty="0">
                <a:latin typeface="Calibri"/>
                <a:cs typeface="Calibri"/>
              </a:rPr>
              <a:t>(3,15-­‐16):</a:t>
            </a:r>
            <a:endParaRPr sz="2450">
              <a:latin typeface="Calibri"/>
              <a:cs typeface="Calibri"/>
            </a:endParaRPr>
          </a:p>
          <a:p>
            <a:pPr marL="1966595" lvl="1" indent="-355600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1966595" algn="l"/>
                <a:tab pos="1967230" algn="l"/>
              </a:tabLst>
            </a:pPr>
            <a:r>
              <a:rPr sz="2450" spc="15" dirty="0">
                <a:solidFill>
                  <a:srgbClr val="FF0000"/>
                </a:solidFill>
                <a:latin typeface="Calibri"/>
                <a:cs typeface="Calibri"/>
              </a:rPr>
              <a:t>“Non</a:t>
            </a:r>
            <a:r>
              <a:rPr sz="245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15" dirty="0">
                <a:solidFill>
                  <a:srgbClr val="FF0000"/>
                </a:solidFill>
                <a:latin typeface="Calibri"/>
                <a:cs typeface="Calibri"/>
              </a:rPr>
              <a:t>per</a:t>
            </a: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FF0000"/>
                </a:solidFill>
                <a:latin typeface="Calibri"/>
                <a:cs typeface="Calibri"/>
              </a:rPr>
              <a:t>farsi</a:t>
            </a: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10" dirty="0">
                <a:solidFill>
                  <a:srgbClr val="FF0000"/>
                </a:solidFill>
                <a:latin typeface="Calibri"/>
                <a:cs typeface="Calibri"/>
              </a:rPr>
              <a:t>servire</a:t>
            </a: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15" dirty="0">
                <a:solidFill>
                  <a:srgbClr val="FF0000"/>
                </a:solidFill>
                <a:latin typeface="Calibri"/>
                <a:cs typeface="Calibri"/>
              </a:rPr>
              <a:t>ma</a:t>
            </a: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15" dirty="0">
                <a:solidFill>
                  <a:srgbClr val="FF0000"/>
                </a:solidFill>
                <a:latin typeface="Calibri"/>
                <a:cs typeface="Calibri"/>
              </a:rPr>
              <a:t>per</a:t>
            </a:r>
            <a:r>
              <a:rPr sz="245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10" dirty="0">
                <a:solidFill>
                  <a:srgbClr val="FF0000"/>
                </a:solidFill>
                <a:latin typeface="Calibri"/>
                <a:cs typeface="Calibri"/>
              </a:rPr>
              <a:t>servire”</a:t>
            </a:r>
            <a:endParaRPr sz="2450">
              <a:latin typeface="Calibri"/>
              <a:cs typeface="Calibri"/>
            </a:endParaRPr>
          </a:p>
          <a:p>
            <a:pPr marL="367030" marR="603250" indent="-354965">
              <a:lnSpc>
                <a:spcPts val="2920"/>
              </a:lnSpc>
              <a:spcBef>
                <a:spcPts val="795"/>
              </a:spcBef>
              <a:buFont typeface="Arial MT"/>
              <a:buChar char="•"/>
              <a:tabLst>
                <a:tab pos="438784" algn="l"/>
                <a:tab pos="439420" algn="l"/>
              </a:tabLst>
            </a:pPr>
            <a:r>
              <a:rPr dirty="0"/>
              <a:t>	</a:t>
            </a:r>
            <a:r>
              <a:rPr sz="2450" spc="10" dirty="0">
                <a:latin typeface="Calibri"/>
                <a:cs typeface="Calibri"/>
              </a:rPr>
              <a:t>Servire </a:t>
            </a:r>
            <a:r>
              <a:rPr sz="2450" spc="5" dirty="0">
                <a:latin typeface="Calibri"/>
                <a:cs typeface="Calibri"/>
              </a:rPr>
              <a:t>i</a:t>
            </a:r>
            <a:r>
              <a:rPr sz="2450" spc="1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catechizzandi</a:t>
            </a:r>
            <a:r>
              <a:rPr sz="2450" spc="15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implica</a:t>
            </a:r>
            <a:r>
              <a:rPr sz="2450" spc="10" dirty="0">
                <a:latin typeface="Calibri"/>
                <a:cs typeface="Calibri"/>
              </a:rPr>
              <a:t> </a:t>
            </a:r>
            <a:r>
              <a:rPr sz="2450" spc="15" dirty="0">
                <a:latin typeface="Calibri"/>
                <a:cs typeface="Calibri"/>
              </a:rPr>
              <a:t>« </a:t>
            </a:r>
            <a:r>
              <a:rPr sz="2450" spc="-5" dirty="0">
                <a:latin typeface="Calibri"/>
                <a:cs typeface="Calibri"/>
              </a:rPr>
              <a:t>fedeltà</a:t>
            </a:r>
            <a:r>
              <a:rPr sz="2450" spc="15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alle </a:t>
            </a:r>
            <a:r>
              <a:rPr sz="2450" dirty="0">
                <a:latin typeface="Calibri"/>
                <a:cs typeface="Calibri"/>
              </a:rPr>
              <a:t>loro</a:t>
            </a:r>
            <a:r>
              <a:rPr sz="2450" spc="1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concrete </a:t>
            </a:r>
            <a:r>
              <a:rPr sz="2450" spc="-540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esigenze»</a:t>
            </a:r>
            <a:r>
              <a:rPr sz="2450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(cf</a:t>
            </a:r>
            <a:r>
              <a:rPr sz="2450" spc="5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RdC,</a:t>
            </a:r>
            <a:r>
              <a:rPr sz="2450" spc="5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n.</a:t>
            </a:r>
            <a:r>
              <a:rPr sz="2450" spc="5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160)</a:t>
            </a:r>
            <a:endParaRPr sz="2450">
              <a:latin typeface="Calibri"/>
              <a:cs typeface="Calibri"/>
            </a:endParaRPr>
          </a:p>
          <a:p>
            <a:pPr marL="367030" marR="1170940" indent="-354965">
              <a:lnSpc>
                <a:spcPct val="103000"/>
              </a:lnSpc>
              <a:spcBef>
                <a:spcPts val="480"/>
              </a:spcBef>
              <a:buFont typeface="Arial MT"/>
              <a:buChar char="•"/>
              <a:tabLst>
                <a:tab pos="438784" algn="l"/>
                <a:tab pos="439420" algn="l"/>
              </a:tabLst>
            </a:pPr>
            <a:r>
              <a:rPr dirty="0"/>
              <a:t>	</a:t>
            </a:r>
            <a:r>
              <a:rPr sz="2450" spc="5" dirty="0">
                <a:latin typeface="Calibri"/>
                <a:cs typeface="Calibri"/>
              </a:rPr>
              <a:t>sapiente attenzione </a:t>
            </a:r>
            <a:r>
              <a:rPr sz="2450" spc="10" dirty="0">
                <a:latin typeface="Calibri"/>
                <a:cs typeface="Calibri"/>
              </a:rPr>
              <a:t>alla </a:t>
            </a:r>
            <a:r>
              <a:rPr sz="2450" dirty="0">
                <a:latin typeface="Calibri"/>
                <a:cs typeface="Calibri"/>
              </a:rPr>
              <a:t>loro </a:t>
            </a:r>
            <a:r>
              <a:rPr sz="2450" spc="-5" dirty="0">
                <a:latin typeface="Calibri"/>
                <a:cs typeface="Calibri"/>
              </a:rPr>
              <a:t>età </a:t>
            </a:r>
            <a:r>
              <a:rPr sz="2450" spc="15" dirty="0">
                <a:latin typeface="Calibri"/>
                <a:cs typeface="Calibri"/>
              </a:rPr>
              <a:t>e </a:t>
            </a:r>
            <a:r>
              <a:rPr sz="2450" spc="10" dirty="0">
                <a:latin typeface="Calibri"/>
                <a:cs typeface="Calibri"/>
              </a:rPr>
              <a:t>alle </a:t>
            </a:r>
            <a:r>
              <a:rPr sz="2450" dirty="0">
                <a:latin typeface="Calibri"/>
                <a:cs typeface="Calibri"/>
              </a:rPr>
              <a:t>loro </a:t>
            </a:r>
            <a:r>
              <a:rPr sz="2450" spc="10" dirty="0">
                <a:latin typeface="Calibri"/>
                <a:cs typeface="Calibri"/>
              </a:rPr>
              <a:t>situazioni </a:t>
            </a:r>
            <a:r>
              <a:rPr sz="2450" spc="-540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spirituali»</a:t>
            </a:r>
            <a:r>
              <a:rPr sz="2450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(cf</a:t>
            </a:r>
            <a:r>
              <a:rPr sz="2450" spc="5" dirty="0">
                <a:latin typeface="Calibri"/>
                <a:cs typeface="Calibri"/>
              </a:rPr>
              <a:t> </a:t>
            </a:r>
            <a:r>
              <a:rPr sz="2450" spc="15" dirty="0">
                <a:latin typeface="Calibri"/>
                <a:cs typeface="Calibri"/>
              </a:rPr>
              <a:t>RdC</a:t>
            </a:r>
            <a:r>
              <a:rPr sz="2450" spc="5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n.</a:t>
            </a:r>
            <a:r>
              <a:rPr sz="2450" spc="5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165).</a:t>
            </a:r>
            <a:endParaRPr sz="2450">
              <a:latin typeface="Calibri"/>
              <a:cs typeface="Calibri"/>
            </a:endParaRPr>
          </a:p>
          <a:p>
            <a:pPr marL="367030" marR="957580" indent="-354965">
              <a:lnSpc>
                <a:spcPct val="103000"/>
              </a:lnSpc>
              <a:spcBef>
                <a:spcPts val="465"/>
              </a:spcBef>
              <a:buFont typeface="Arial MT"/>
              <a:buChar char="•"/>
              <a:tabLst>
                <a:tab pos="509905" algn="l"/>
                <a:tab pos="510540" algn="l"/>
              </a:tabLst>
            </a:pPr>
            <a:r>
              <a:rPr dirty="0"/>
              <a:t>	</a:t>
            </a:r>
            <a:r>
              <a:rPr sz="2450" spc="10" dirty="0">
                <a:latin typeface="Calibri"/>
                <a:cs typeface="Calibri"/>
              </a:rPr>
              <a:t>Così «il </a:t>
            </a:r>
            <a:r>
              <a:rPr sz="2450" spc="5" dirty="0">
                <a:latin typeface="Calibri"/>
                <a:cs typeface="Calibri"/>
              </a:rPr>
              <a:t>metodo</a:t>
            </a:r>
            <a:r>
              <a:rPr sz="2450" spc="10" dirty="0">
                <a:latin typeface="Calibri"/>
                <a:cs typeface="Calibri"/>
              </a:rPr>
              <a:t> della </a:t>
            </a:r>
            <a:r>
              <a:rPr sz="2450" spc="5" dirty="0">
                <a:latin typeface="Calibri"/>
                <a:cs typeface="Calibri"/>
              </a:rPr>
              <a:t>catechesi</a:t>
            </a:r>
            <a:r>
              <a:rPr sz="2450" spc="10" dirty="0">
                <a:latin typeface="Calibri"/>
                <a:cs typeface="Calibri"/>
              </a:rPr>
              <a:t> </a:t>
            </a:r>
            <a:r>
              <a:rPr sz="2450" spc="15" dirty="0">
                <a:latin typeface="Calibri"/>
                <a:cs typeface="Calibri"/>
              </a:rPr>
              <a:t>è</a:t>
            </a:r>
            <a:r>
              <a:rPr sz="2450" spc="1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attento</a:t>
            </a:r>
            <a:r>
              <a:rPr sz="2450" spc="10" dirty="0">
                <a:latin typeface="Calibri"/>
                <a:cs typeface="Calibri"/>
              </a:rPr>
              <a:t> alle </a:t>
            </a:r>
            <a:r>
              <a:rPr sz="2450" dirty="0">
                <a:latin typeface="Calibri"/>
                <a:cs typeface="Calibri"/>
              </a:rPr>
              <a:t>esigenze </a:t>
            </a:r>
            <a:r>
              <a:rPr sz="2450" spc="-535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singolari </a:t>
            </a:r>
            <a:r>
              <a:rPr sz="2450" spc="10" dirty="0">
                <a:latin typeface="Calibri"/>
                <a:cs typeface="Calibri"/>
              </a:rPr>
              <a:t>dell'individuo»</a:t>
            </a:r>
            <a:r>
              <a:rPr sz="2450" spc="5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(RdC,</a:t>
            </a:r>
            <a:r>
              <a:rPr sz="2450" spc="5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n.</a:t>
            </a:r>
            <a:r>
              <a:rPr sz="2450" spc="5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170).</a:t>
            </a:r>
            <a:endParaRPr sz="2450">
              <a:latin typeface="Calibri"/>
              <a:cs typeface="Calibri"/>
            </a:endParaRPr>
          </a:p>
          <a:p>
            <a:pPr marL="367030" indent="-35496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2450" spc="5" dirty="0">
                <a:latin typeface="Calibri"/>
                <a:cs typeface="Calibri"/>
              </a:rPr>
              <a:t>Attenzione </a:t>
            </a:r>
            <a:r>
              <a:rPr sz="2450" dirty="0">
                <a:latin typeface="Calibri"/>
                <a:cs typeface="Calibri"/>
              </a:rPr>
              <a:t>rispettosa</a:t>
            </a:r>
            <a:r>
              <a:rPr sz="2450" spc="10" dirty="0">
                <a:latin typeface="Calibri"/>
                <a:cs typeface="Calibri"/>
              </a:rPr>
              <a:t> dei più</a:t>
            </a:r>
            <a:r>
              <a:rPr sz="2450" spc="5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deboli: ” </a:t>
            </a:r>
            <a:r>
              <a:rPr sz="2450" spc="15" dirty="0">
                <a:latin typeface="Calibri"/>
                <a:cs typeface="Calibri"/>
              </a:rPr>
              <a:t>a</a:t>
            </a:r>
            <a:r>
              <a:rPr sz="2450" spc="5" dirty="0">
                <a:latin typeface="Calibri"/>
                <a:cs typeface="Calibri"/>
              </a:rPr>
              <a:t> </a:t>
            </a:r>
            <a:r>
              <a:rPr sz="2450" spc="15" dirty="0">
                <a:latin typeface="Calibri"/>
                <a:cs typeface="Calibri"/>
              </a:rPr>
              <a:t>servizio</a:t>
            </a:r>
            <a:r>
              <a:rPr sz="2450" spc="10" dirty="0">
                <a:latin typeface="Calibri"/>
                <a:cs typeface="Calibri"/>
              </a:rPr>
              <a:t> degli ultimi</a:t>
            </a:r>
            <a:r>
              <a:rPr sz="2450" spc="10" dirty="0">
                <a:solidFill>
                  <a:srgbClr val="FFFFFF"/>
                </a:solidFill>
                <a:latin typeface="Calibri"/>
                <a:cs typeface="Calibri"/>
              </a:rPr>
              <a:t>”</a:t>
            </a:r>
            <a:endParaRPr sz="2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5676" y="629683"/>
            <a:ext cx="6068060" cy="720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SPIRITUALITA’ </a:t>
            </a:r>
            <a:r>
              <a:rPr spc="-10" dirty="0"/>
              <a:t>ECCLESIALE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0582" y="1929419"/>
            <a:ext cx="4879894" cy="347558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441751" y="2782411"/>
            <a:ext cx="1951989" cy="214757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algn="ctr">
              <a:lnSpc>
                <a:spcPts val="3929"/>
              </a:lnSpc>
              <a:spcBef>
                <a:spcPts val="265"/>
              </a:spcBef>
            </a:pPr>
            <a:r>
              <a:rPr sz="3300" b="1" spc="5" dirty="0">
                <a:solidFill>
                  <a:srgbClr val="00B050"/>
                </a:solidFill>
                <a:latin typeface="Calibri"/>
                <a:cs typeface="Calibri"/>
              </a:rPr>
              <a:t>CHIAM</a:t>
            </a:r>
            <a:r>
              <a:rPr sz="3300" b="1" spc="-254" dirty="0">
                <a:solidFill>
                  <a:srgbClr val="00B050"/>
                </a:solidFill>
                <a:latin typeface="Calibri"/>
                <a:cs typeface="Calibri"/>
              </a:rPr>
              <a:t>A</a:t>
            </a:r>
            <a:r>
              <a:rPr sz="3300" b="1" spc="-85" dirty="0">
                <a:solidFill>
                  <a:srgbClr val="00B050"/>
                </a:solidFill>
                <a:latin typeface="Calibri"/>
                <a:cs typeface="Calibri"/>
              </a:rPr>
              <a:t>T</a:t>
            </a:r>
            <a:r>
              <a:rPr sz="3300" b="1" dirty="0">
                <a:solidFill>
                  <a:srgbClr val="00B050"/>
                </a:solidFill>
                <a:latin typeface="Calibri"/>
                <a:cs typeface="Calibri"/>
              </a:rPr>
              <a:t>O  </a:t>
            </a:r>
            <a:r>
              <a:rPr sz="3300" b="1" spc="-35" dirty="0">
                <a:solidFill>
                  <a:srgbClr val="00B050"/>
                </a:solidFill>
                <a:latin typeface="Calibri"/>
                <a:cs typeface="Calibri"/>
              </a:rPr>
              <a:t>DA</a:t>
            </a:r>
            <a:r>
              <a:rPr sz="3300" b="1" spc="-15" dirty="0">
                <a:solidFill>
                  <a:srgbClr val="00B050"/>
                </a:solidFill>
                <a:latin typeface="Calibri"/>
                <a:cs typeface="Calibri"/>
              </a:rPr>
              <a:t> DIO,</a:t>
            </a:r>
            <a:endParaRPr sz="3300">
              <a:latin typeface="Calibri"/>
              <a:cs typeface="Calibri"/>
            </a:endParaRPr>
          </a:p>
          <a:p>
            <a:pPr marL="350520" marR="342900" indent="94615" algn="ctr">
              <a:lnSpc>
                <a:spcPct val="100000"/>
              </a:lnSpc>
              <a:spcBef>
                <a:spcPts val="750"/>
              </a:spcBef>
            </a:pPr>
            <a:r>
              <a:rPr sz="3300" b="1" spc="5" dirty="0">
                <a:solidFill>
                  <a:srgbClr val="00B050"/>
                </a:solidFill>
                <a:latin typeface="Calibri"/>
                <a:cs typeface="Calibri"/>
              </a:rPr>
              <a:t>NELLA </a:t>
            </a:r>
            <a:r>
              <a:rPr sz="3300" b="1" spc="-73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3300" b="1" spc="5" dirty="0">
                <a:solidFill>
                  <a:srgbClr val="00B050"/>
                </a:solidFill>
                <a:latin typeface="Calibri"/>
                <a:cs typeface="Calibri"/>
              </a:rPr>
              <a:t>CHI</a:t>
            </a:r>
            <a:r>
              <a:rPr sz="3300" b="1" spc="-30" dirty="0">
                <a:solidFill>
                  <a:srgbClr val="00B050"/>
                </a:solidFill>
                <a:latin typeface="Calibri"/>
                <a:cs typeface="Calibri"/>
              </a:rPr>
              <a:t>E</a:t>
            </a:r>
            <a:r>
              <a:rPr sz="3300" b="1" spc="-40" dirty="0">
                <a:solidFill>
                  <a:srgbClr val="00B050"/>
                </a:solidFill>
                <a:latin typeface="Calibri"/>
                <a:cs typeface="Calibri"/>
              </a:rPr>
              <a:t>S</a:t>
            </a:r>
            <a:r>
              <a:rPr sz="3300" b="1" spc="5" dirty="0">
                <a:solidFill>
                  <a:srgbClr val="00B050"/>
                </a:solidFill>
                <a:latin typeface="Calibri"/>
                <a:cs typeface="Calibri"/>
              </a:rPr>
              <a:t>A</a:t>
            </a:r>
            <a:endParaRPr sz="3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8612" y="830167"/>
            <a:ext cx="5535930" cy="720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E’</a:t>
            </a:r>
            <a:r>
              <a:rPr spc="-20" dirty="0"/>
              <a:t> </a:t>
            </a:r>
            <a:r>
              <a:rPr dirty="0"/>
              <a:t>il</a:t>
            </a:r>
            <a:r>
              <a:rPr spc="-15" dirty="0"/>
              <a:t> </a:t>
            </a:r>
            <a:r>
              <a:rPr spc="-10" dirty="0"/>
              <a:t>Signore</a:t>
            </a:r>
            <a:r>
              <a:rPr spc="-20" dirty="0"/>
              <a:t> </a:t>
            </a:r>
            <a:r>
              <a:rPr dirty="0"/>
              <a:t>che</a:t>
            </a:r>
            <a:r>
              <a:rPr spc="-15" dirty="0"/>
              <a:t> </a:t>
            </a:r>
            <a:r>
              <a:rPr dirty="0"/>
              <a:t>chiama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0284" y="1877607"/>
            <a:ext cx="8328659" cy="472440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67030" marR="245745" indent="-354965">
              <a:lnSpc>
                <a:spcPct val="90400"/>
              </a:lnSpc>
              <a:spcBef>
                <a:spcPts val="490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3300" spc="5" dirty="0">
                <a:solidFill>
                  <a:srgbClr val="5F5F5F"/>
                </a:solidFill>
                <a:latin typeface="Calibri"/>
                <a:cs typeface="Calibri"/>
              </a:rPr>
              <a:t>«</a:t>
            </a:r>
            <a:r>
              <a:rPr sz="3300" spc="5" dirty="0">
                <a:solidFill>
                  <a:srgbClr val="00B050"/>
                </a:solidFill>
                <a:latin typeface="Calibri"/>
                <a:cs typeface="Calibri"/>
              </a:rPr>
              <a:t>È </a:t>
            </a:r>
            <a:r>
              <a:rPr sz="3300" dirty="0">
                <a:solidFill>
                  <a:srgbClr val="00B050"/>
                </a:solidFill>
                <a:latin typeface="Calibri"/>
                <a:cs typeface="Calibri"/>
              </a:rPr>
              <a:t>il </a:t>
            </a:r>
            <a:r>
              <a:rPr sz="3300" spc="-5" dirty="0">
                <a:solidFill>
                  <a:srgbClr val="00B050"/>
                </a:solidFill>
                <a:latin typeface="Calibri"/>
                <a:cs typeface="Calibri"/>
              </a:rPr>
              <a:t>Signore </a:t>
            </a:r>
            <a:r>
              <a:rPr sz="3300" spc="5" dirty="0">
                <a:solidFill>
                  <a:srgbClr val="00B050"/>
                </a:solidFill>
                <a:latin typeface="Calibri"/>
                <a:cs typeface="Calibri"/>
              </a:rPr>
              <a:t>a </a:t>
            </a:r>
            <a:r>
              <a:rPr sz="3300" spc="-5" dirty="0">
                <a:solidFill>
                  <a:srgbClr val="00B050"/>
                </a:solidFill>
                <a:latin typeface="Calibri"/>
                <a:cs typeface="Calibri"/>
              </a:rPr>
              <a:t>chiamare </a:t>
            </a:r>
            <a:r>
              <a:rPr sz="3300" dirty="0">
                <a:solidFill>
                  <a:srgbClr val="00B050"/>
                </a:solidFill>
                <a:latin typeface="Calibri"/>
                <a:cs typeface="Calibri"/>
              </a:rPr>
              <a:t>i </a:t>
            </a:r>
            <a:r>
              <a:rPr sz="3300" spc="-10" dirty="0">
                <a:solidFill>
                  <a:srgbClr val="00B050"/>
                </a:solidFill>
                <a:latin typeface="Calibri"/>
                <a:cs typeface="Calibri"/>
              </a:rPr>
              <a:t>catechisti </a:t>
            </a:r>
            <a:r>
              <a:rPr sz="3300" spc="5" dirty="0">
                <a:solidFill>
                  <a:srgbClr val="00B050"/>
                </a:solidFill>
                <a:latin typeface="Calibri"/>
                <a:cs typeface="Calibri"/>
              </a:rPr>
              <a:t>per </a:t>
            </a:r>
            <a:r>
              <a:rPr sz="3300" dirty="0">
                <a:solidFill>
                  <a:srgbClr val="00B050"/>
                </a:solidFill>
                <a:latin typeface="Calibri"/>
                <a:cs typeface="Calibri"/>
              </a:rPr>
              <a:t>la </a:t>
            </a:r>
            <a:r>
              <a:rPr sz="3300" spc="5" dirty="0">
                <a:solidFill>
                  <a:srgbClr val="00B050"/>
                </a:solidFill>
                <a:latin typeface="Calibri"/>
                <a:cs typeface="Calibri"/>
              </a:rPr>
              <a:t>sua </a:t>
            </a:r>
            <a:r>
              <a:rPr sz="3300" spc="-73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3300" spc="5" dirty="0">
                <a:solidFill>
                  <a:srgbClr val="00B050"/>
                </a:solidFill>
                <a:latin typeface="Calibri"/>
                <a:cs typeface="Calibri"/>
              </a:rPr>
              <a:t>Chiesa.</a:t>
            </a:r>
            <a:r>
              <a:rPr sz="330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Come </a:t>
            </a:r>
            <a:r>
              <a:rPr sz="3300" spc="-5" dirty="0">
                <a:latin typeface="Calibri"/>
                <a:cs typeface="Calibri"/>
              </a:rPr>
              <a:t>specifica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attuazione</a:t>
            </a:r>
            <a:r>
              <a:rPr sz="3300" dirty="0">
                <a:latin typeface="Calibri"/>
                <a:cs typeface="Calibri"/>
              </a:rPr>
              <a:t> della </a:t>
            </a:r>
            <a:r>
              <a:rPr sz="3300" spc="5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vocazione </a:t>
            </a:r>
            <a:r>
              <a:rPr sz="3300" spc="-10" dirty="0">
                <a:latin typeface="Calibri"/>
                <a:cs typeface="Calibri"/>
              </a:rPr>
              <a:t>battesimale,</a:t>
            </a:r>
            <a:r>
              <a:rPr sz="3300" dirty="0">
                <a:latin typeface="Calibri"/>
                <a:cs typeface="Calibri"/>
              </a:rPr>
              <a:t> la </a:t>
            </a:r>
            <a:r>
              <a:rPr sz="3300" spc="-5" dirty="0">
                <a:latin typeface="Calibri"/>
                <a:cs typeface="Calibri"/>
              </a:rPr>
              <a:t>chiamata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5" dirty="0">
                <a:latin typeface="Calibri"/>
                <a:cs typeface="Calibri"/>
              </a:rPr>
              <a:t>che</a:t>
            </a:r>
            <a:r>
              <a:rPr sz="3300" dirty="0">
                <a:latin typeface="Calibri"/>
                <a:cs typeface="Calibri"/>
              </a:rPr>
              <a:t> il </a:t>
            </a:r>
            <a:r>
              <a:rPr sz="3300" spc="5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Signore </a:t>
            </a:r>
            <a:r>
              <a:rPr sz="3300" spc="-30" dirty="0">
                <a:latin typeface="Calibri"/>
                <a:cs typeface="Calibri"/>
              </a:rPr>
              <a:t>fa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5" dirty="0">
                <a:latin typeface="Calibri"/>
                <a:cs typeface="Calibri"/>
              </a:rPr>
              <a:t>per</a:t>
            </a:r>
            <a:r>
              <a:rPr sz="3300" dirty="0">
                <a:latin typeface="Calibri"/>
                <a:cs typeface="Calibri"/>
              </a:rPr>
              <a:t> il </a:t>
            </a:r>
            <a:r>
              <a:rPr sz="3300" spc="5" dirty="0">
                <a:latin typeface="Calibri"/>
                <a:cs typeface="Calibri"/>
              </a:rPr>
              <a:t>servizio</a:t>
            </a:r>
            <a:r>
              <a:rPr sz="3300" dirty="0">
                <a:latin typeface="Calibri"/>
                <a:cs typeface="Calibri"/>
              </a:rPr>
              <a:t> alla </a:t>
            </a:r>
            <a:r>
              <a:rPr sz="3300" spc="5" dirty="0">
                <a:latin typeface="Calibri"/>
                <a:cs typeface="Calibri"/>
              </a:rPr>
              <a:t>sua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-20" dirty="0">
                <a:latin typeface="Calibri"/>
                <a:cs typeface="Calibri"/>
              </a:rPr>
              <a:t>Parola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5" dirty="0">
                <a:latin typeface="Calibri"/>
                <a:cs typeface="Calibri"/>
              </a:rPr>
              <a:t>è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5" dirty="0">
                <a:latin typeface="Calibri"/>
                <a:cs typeface="Calibri"/>
              </a:rPr>
              <a:t>un </a:t>
            </a:r>
            <a:r>
              <a:rPr sz="3300" spc="10" dirty="0">
                <a:latin typeface="Calibri"/>
                <a:cs typeface="Calibri"/>
              </a:rPr>
              <a:t> </a:t>
            </a:r>
            <a:r>
              <a:rPr sz="3300" spc="5" dirty="0">
                <a:latin typeface="Calibri"/>
                <a:cs typeface="Calibri"/>
              </a:rPr>
              <a:t>dono che </a:t>
            </a:r>
            <a:r>
              <a:rPr sz="3300" dirty="0">
                <a:latin typeface="Calibri"/>
                <a:cs typeface="Calibri"/>
              </a:rPr>
              <a:t>il </a:t>
            </a:r>
            <a:r>
              <a:rPr sz="3300" spc="-15" dirty="0">
                <a:latin typeface="Calibri"/>
                <a:cs typeface="Calibri"/>
              </a:rPr>
              <a:t>catechista </a:t>
            </a:r>
            <a:r>
              <a:rPr sz="3300" spc="-5" dirty="0">
                <a:latin typeface="Calibri"/>
                <a:cs typeface="Calibri"/>
              </a:rPr>
              <a:t>riceve</a:t>
            </a:r>
            <a:r>
              <a:rPr sz="3300" spc="-5" dirty="0">
                <a:solidFill>
                  <a:srgbClr val="FFFFFF"/>
                </a:solidFill>
                <a:latin typeface="Calibri"/>
                <a:cs typeface="Calibri"/>
              </a:rPr>
              <a:t>. </a:t>
            </a:r>
            <a:r>
              <a:rPr sz="3300" spc="-5" dirty="0">
                <a:latin typeface="Calibri"/>
                <a:cs typeface="Calibri"/>
              </a:rPr>
              <a:t>(formazione </a:t>
            </a:r>
            <a:r>
              <a:rPr sz="3300" spc="5" dirty="0">
                <a:latin typeface="Calibri"/>
                <a:cs typeface="Calibri"/>
              </a:rPr>
              <a:t>dei </a:t>
            </a:r>
            <a:r>
              <a:rPr sz="3300" spc="-735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catechisti</a:t>
            </a:r>
            <a:r>
              <a:rPr sz="3300" spc="-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nella </a:t>
            </a:r>
            <a:r>
              <a:rPr sz="3300" spc="-5" dirty="0">
                <a:latin typeface="Calibri"/>
                <a:cs typeface="Calibri"/>
              </a:rPr>
              <a:t>comunità </a:t>
            </a:r>
            <a:r>
              <a:rPr sz="3300" dirty="0">
                <a:latin typeface="Calibri"/>
                <a:cs typeface="Calibri"/>
              </a:rPr>
              <a:t>cristiana n.</a:t>
            </a:r>
            <a:r>
              <a:rPr sz="3300" spc="-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12 )</a:t>
            </a:r>
            <a:endParaRPr sz="3300">
              <a:latin typeface="Calibri"/>
              <a:cs typeface="Calibri"/>
            </a:endParaRPr>
          </a:p>
          <a:p>
            <a:pPr marL="367030" marR="5080" indent="-354965">
              <a:lnSpc>
                <a:spcPct val="90900"/>
              </a:lnSpc>
              <a:spcBef>
                <a:spcPts val="715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3300" spc="5" dirty="0">
                <a:latin typeface="Calibri"/>
                <a:cs typeface="Calibri"/>
              </a:rPr>
              <a:t>Non</a:t>
            </a:r>
            <a:r>
              <a:rPr sz="3300" dirty="0">
                <a:latin typeface="Calibri"/>
                <a:cs typeface="Calibri"/>
              </a:rPr>
              <a:t> si</a:t>
            </a:r>
            <a:r>
              <a:rPr sz="3300" spc="-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sceglie di </a:t>
            </a:r>
            <a:r>
              <a:rPr sz="3300" spc="-15" dirty="0">
                <a:latin typeface="Calibri"/>
                <a:cs typeface="Calibri"/>
              </a:rPr>
              <a:t>diventare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catechisti,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5" dirty="0">
                <a:latin typeface="Calibri"/>
                <a:cs typeface="Calibri"/>
              </a:rPr>
              <a:t>ma</a:t>
            </a:r>
            <a:r>
              <a:rPr sz="3300" dirty="0">
                <a:latin typeface="Calibri"/>
                <a:cs typeface="Calibri"/>
              </a:rPr>
              <a:t> si </a:t>
            </a:r>
            <a:r>
              <a:rPr sz="3300" spc="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risponde </a:t>
            </a:r>
            <a:r>
              <a:rPr sz="3300" spc="5" dirty="0">
                <a:latin typeface="Calibri"/>
                <a:cs typeface="Calibri"/>
              </a:rPr>
              <a:t>a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5" dirty="0">
                <a:latin typeface="Calibri"/>
                <a:cs typeface="Calibri"/>
              </a:rPr>
              <a:t>un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-15" dirty="0">
                <a:latin typeface="Calibri"/>
                <a:cs typeface="Calibri"/>
              </a:rPr>
              <a:t>invito</a:t>
            </a:r>
            <a:r>
              <a:rPr sz="3300" dirty="0">
                <a:latin typeface="Calibri"/>
                <a:cs typeface="Calibri"/>
              </a:rPr>
              <a:t> di Dio</a:t>
            </a:r>
            <a:r>
              <a:rPr sz="330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3300" dirty="0">
                <a:solidFill>
                  <a:srgbClr val="00B050"/>
                </a:solidFill>
                <a:latin typeface="Calibri"/>
                <a:cs typeface="Calibri"/>
              </a:rPr>
              <a:t>"il </a:t>
            </a:r>
            <a:r>
              <a:rPr sz="3300" spc="-15" dirty="0">
                <a:solidFill>
                  <a:srgbClr val="00B050"/>
                </a:solidFill>
                <a:latin typeface="Calibri"/>
                <a:cs typeface="Calibri"/>
              </a:rPr>
              <a:t>catechista</a:t>
            </a:r>
            <a:r>
              <a:rPr sz="330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3300" spc="5" dirty="0">
                <a:solidFill>
                  <a:srgbClr val="00B050"/>
                </a:solidFill>
                <a:latin typeface="Calibri"/>
                <a:cs typeface="Calibri"/>
              </a:rPr>
              <a:t>è </a:t>
            </a:r>
            <a:r>
              <a:rPr sz="3300" spc="1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3300" spc="-15" dirty="0">
                <a:solidFill>
                  <a:srgbClr val="00B050"/>
                </a:solidFill>
                <a:latin typeface="Calibri"/>
                <a:cs typeface="Calibri"/>
              </a:rPr>
              <a:t>consacrato</a:t>
            </a:r>
            <a:r>
              <a:rPr sz="3300" spc="-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3300" spc="5" dirty="0">
                <a:solidFill>
                  <a:srgbClr val="00B050"/>
                </a:solidFill>
                <a:latin typeface="Calibri"/>
                <a:cs typeface="Calibri"/>
              </a:rPr>
              <a:t>e</a:t>
            </a:r>
            <a:r>
              <a:rPr sz="330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3300" spc="-15" dirty="0">
                <a:solidFill>
                  <a:srgbClr val="00B050"/>
                </a:solidFill>
                <a:latin typeface="Calibri"/>
                <a:cs typeface="Calibri"/>
              </a:rPr>
              <a:t>inviato</a:t>
            </a:r>
            <a:r>
              <a:rPr sz="330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3300" spc="5" dirty="0">
                <a:solidFill>
                  <a:srgbClr val="00B050"/>
                </a:solidFill>
                <a:latin typeface="Calibri"/>
                <a:cs typeface="Calibri"/>
              </a:rPr>
              <a:t>da</a:t>
            </a:r>
            <a:r>
              <a:rPr sz="330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3300" spc="-10" dirty="0">
                <a:solidFill>
                  <a:srgbClr val="00B050"/>
                </a:solidFill>
                <a:latin typeface="Calibri"/>
                <a:cs typeface="Calibri"/>
              </a:rPr>
              <a:t>Cristo"</a:t>
            </a:r>
            <a:r>
              <a:rPr sz="330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3300" spc="5" dirty="0">
                <a:solidFill>
                  <a:srgbClr val="00B050"/>
                </a:solidFill>
                <a:latin typeface="Calibri"/>
                <a:cs typeface="Calibri"/>
              </a:rPr>
              <a:t>per</a:t>
            </a:r>
            <a:r>
              <a:rPr sz="330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3300" spc="-20" dirty="0">
                <a:solidFill>
                  <a:srgbClr val="00B050"/>
                </a:solidFill>
                <a:latin typeface="Calibri"/>
                <a:cs typeface="Calibri"/>
              </a:rPr>
              <a:t>mezzo</a:t>
            </a:r>
            <a:r>
              <a:rPr sz="3300" spc="-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3300" dirty="0">
                <a:solidFill>
                  <a:srgbClr val="00B050"/>
                </a:solidFill>
                <a:latin typeface="Calibri"/>
                <a:cs typeface="Calibri"/>
              </a:rPr>
              <a:t>della </a:t>
            </a:r>
            <a:r>
              <a:rPr sz="3300" spc="-73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3300" spc="5" dirty="0">
                <a:solidFill>
                  <a:srgbClr val="00B050"/>
                </a:solidFill>
                <a:latin typeface="Calibri"/>
                <a:cs typeface="Calibri"/>
              </a:rPr>
              <a:t>Chiesa</a:t>
            </a:r>
            <a:r>
              <a:rPr sz="3300" spc="-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3300" dirty="0">
                <a:solidFill>
                  <a:srgbClr val="00B050"/>
                </a:solidFill>
                <a:latin typeface="Calibri"/>
                <a:cs typeface="Calibri"/>
              </a:rPr>
              <a:t>(RdC; n. 185)».</a:t>
            </a:r>
            <a:endParaRPr sz="3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2261" y="744715"/>
            <a:ext cx="4755515" cy="720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Il</a:t>
            </a:r>
            <a:r>
              <a:rPr spc="-25" dirty="0"/>
              <a:t> </a:t>
            </a:r>
            <a:r>
              <a:rPr spc="-10" dirty="0"/>
              <a:t>Signore</a:t>
            </a:r>
            <a:r>
              <a:rPr spc="-20" dirty="0"/>
              <a:t> </a:t>
            </a:r>
            <a:r>
              <a:rPr dirty="0"/>
              <a:t>Chi</a:t>
            </a:r>
            <a:r>
              <a:rPr spc="-25" dirty="0"/>
              <a:t> </a:t>
            </a:r>
            <a:r>
              <a:rPr spc="-20" dirty="0"/>
              <a:t>invita?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0284" y="2520205"/>
            <a:ext cx="7922895" cy="27025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67030" marR="5080" indent="-354965">
              <a:lnSpc>
                <a:spcPct val="100000"/>
              </a:lnSpc>
              <a:spcBef>
                <a:spcPts val="110"/>
              </a:spcBef>
            </a:pPr>
            <a:r>
              <a:rPr sz="3300" spc="5" dirty="0">
                <a:latin typeface="Calibri"/>
                <a:cs typeface="Calibri"/>
              </a:rPr>
              <a:t>Chi</a:t>
            </a:r>
            <a:r>
              <a:rPr sz="3300" spc="-5" dirty="0">
                <a:latin typeface="Calibri"/>
                <a:cs typeface="Calibri"/>
              </a:rPr>
              <a:t> </a:t>
            </a:r>
            <a:r>
              <a:rPr sz="3300" spc="-15" dirty="0">
                <a:latin typeface="Calibri"/>
                <a:cs typeface="Calibri"/>
              </a:rPr>
              <a:t>mostra</a:t>
            </a:r>
            <a:r>
              <a:rPr sz="3300" dirty="0">
                <a:latin typeface="Calibri"/>
                <a:cs typeface="Calibri"/>
              </a:rPr>
              <a:t> di</a:t>
            </a:r>
            <a:r>
              <a:rPr sz="3300" spc="-5" dirty="0">
                <a:latin typeface="Calibri"/>
                <a:cs typeface="Calibri"/>
              </a:rPr>
              <a:t> </a:t>
            </a:r>
            <a:r>
              <a:rPr sz="3300" spc="-25" dirty="0">
                <a:latin typeface="Calibri"/>
                <a:cs typeface="Calibri"/>
              </a:rPr>
              <a:t>avere</a:t>
            </a:r>
            <a:r>
              <a:rPr sz="3300" dirty="0">
                <a:latin typeface="Calibri"/>
                <a:cs typeface="Calibri"/>
              </a:rPr>
              <a:t> le </a:t>
            </a:r>
            <a:r>
              <a:rPr sz="3300" spc="-145" dirty="0">
                <a:solidFill>
                  <a:srgbClr val="00B050"/>
                </a:solidFill>
                <a:latin typeface="Calibri"/>
                <a:cs typeface="Calibri"/>
              </a:rPr>
              <a:t>qualità-­‐base</a:t>
            </a:r>
            <a:r>
              <a:rPr sz="3300" spc="-1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per</a:t>
            </a:r>
            <a:r>
              <a:rPr sz="3300" spc="5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poterlo </a:t>
            </a:r>
            <a:r>
              <a:rPr sz="3300" spc="-730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esercitare:</a:t>
            </a:r>
            <a:endParaRPr sz="3300">
              <a:latin typeface="Calibri"/>
              <a:cs typeface="Calibri"/>
            </a:endParaRPr>
          </a:p>
          <a:p>
            <a:pPr marL="1565910" marR="871855" indent="897255">
              <a:lnSpc>
                <a:spcPct val="117400"/>
              </a:lnSpc>
              <a:spcBef>
                <a:spcPts val="190"/>
              </a:spcBef>
            </a:pPr>
            <a:r>
              <a:rPr sz="3300" spc="-45" dirty="0">
                <a:solidFill>
                  <a:srgbClr val="00B050"/>
                </a:solidFill>
                <a:latin typeface="Calibri"/>
                <a:cs typeface="Calibri"/>
              </a:rPr>
              <a:t>F</a:t>
            </a:r>
            <a:r>
              <a:rPr sz="3300" spc="5" dirty="0">
                <a:solidFill>
                  <a:srgbClr val="00B050"/>
                </a:solidFill>
                <a:latin typeface="Calibri"/>
                <a:cs typeface="Calibri"/>
              </a:rPr>
              <a:t>ede</a:t>
            </a:r>
            <a:r>
              <a:rPr sz="330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3300" spc="-675" dirty="0">
                <a:solidFill>
                  <a:srgbClr val="00B050"/>
                </a:solidFill>
                <a:latin typeface="Calibri"/>
                <a:cs typeface="Calibri"/>
              </a:rPr>
              <a:t>-­‐</a:t>
            </a:r>
            <a:r>
              <a:rPr sz="3300" spc="5" dirty="0">
                <a:solidFill>
                  <a:srgbClr val="00B050"/>
                </a:solidFill>
                <a:latin typeface="Calibri"/>
                <a:cs typeface="Calibri"/>
              </a:rPr>
              <a:t>spe</a:t>
            </a:r>
            <a:r>
              <a:rPr sz="3300" spc="-70" dirty="0">
                <a:solidFill>
                  <a:srgbClr val="00B050"/>
                </a:solidFill>
                <a:latin typeface="Calibri"/>
                <a:cs typeface="Calibri"/>
              </a:rPr>
              <a:t>r</a:t>
            </a:r>
            <a:r>
              <a:rPr sz="3300" spc="5" dirty="0">
                <a:solidFill>
                  <a:srgbClr val="00B050"/>
                </a:solidFill>
                <a:latin typeface="Calibri"/>
                <a:cs typeface="Calibri"/>
              </a:rPr>
              <a:t>an</a:t>
            </a:r>
            <a:r>
              <a:rPr sz="3300" spc="-55" dirty="0">
                <a:solidFill>
                  <a:srgbClr val="00B050"/>
                </a:solidFill>
                <a:latin typeface="Calibri"/>
                <a:cs typeface="Calibri"/>
              </a:rPr>
              <a:t>z</a:t>
            </a:r>
            <a:r>
              <a:rPr sz="3300" spc="5" dirty="0">
                <a:solidFill>
                  <a:srgbClr val="00B050"/>
                </a:solidFill>
                <a:latin typeface="Calibri"/>
                <a:cs typeface="Calibri"/>
              </a:rPr>
              <a:t>a</a:t>
            </a:r>
            <a:r>
              <a:rPr sz="330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3300" spc="5" dirty="0">
                <a:solidFill>
                  <a:srgbClr val="00B050"/>
                </a:solidFill>
                <a:latin typeface="Calibri"/>
                <a:cs typeface="Calibri"/>
              </a:rPr>
              <a:t>e</a:t>
            </a:r>
            <a:r>
              <a:rPr sz="330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3300" spc="-25" dirty="0">
                <a:solidFill>
                  <a:srgbClr val="00B050"/>
                </a:solidFill>
                <a:latin typeface="Calibri"/>
                <a:cs typeface="Calibri"/>
              </a:rPr>
              <a:t>c</a:t>
            </a:r>
            <a:r>
              <a:rPr sz="3300" spc="5" dirty="0">
                <a:solidFill>
                  <a:srgbClr val="00B050"/>
                </a:solidFill>
                <a:latin typeface="Calibri"/>
                <a:cs typeface="Calibri"/>
              </a:rPr>
              <a:t>a</a:t>
            </a:r>
            <a:r>
              <a:rPr sz="3300" spc="-5" dirty="0">
                <a:solidFill>
                  <a:srgbClr val="00B050"/>
                </a:solidFill>
                <a:latin typeface="Calibri"/>
                <a:cs typeface="Calibri"/>
              </a:rPr>
              <a:t>r</a:t>
            </a:r>
            <a:r>
              <a:rPr sz="3300" dirty="0">
                <a:solidFill>
                  <a:srgbClr val="00B050"/>
                </a:solidFill>
                <a:latin typeface="Calibri"/>
                <a:cs typeface="Calibri"/>
              </a:rPr>
              <a:t>i</a:t>
            </a:r>
            <a:r>
              <a:rPr sz="3300" spc="-45" dirty="0">
                <a:solidFill>
                  <a:srgbClr val="00B050"/>
                </a:solidFill>
                <a:latin typeface="Calibri"/>
                <a:cs typeface="Calibri"/>
              </a:rPr>
              <a:t>t</a:t>
            </a:r>
            <a:r>
              <a:rPr sz="3300" dirty="0">
                <a:solidFill>
                  <a:srgbClr val="00B050"/>
                </a:solidFill>
                <a:latin typeface="Calibri"/>
                <a:cs typeface="Calibri"/>
              </a:rPr>
              <a:t>à</a:t>
            </a:r>
            <a:r>
              <a:rPr sz="2900" spc="-5" dirty="0">
                <a:solidFill>
                  <a:srgbClr val="00B050"/>
                </a:solidFill>
                <a:latin typeface="Calibri"/>
                <a:cs typeface="Calibri"/>
              </a:rPr>
              <a:t>,  </a:t>
            </a:r>
            <a:r>
              <a:rPr sz="2900" spc="-5" dirty="0">
                <a:latin typeface="Calibri"/>
                <a:cs typeface="Calibri"/>
              </a:rPr>
              <a:t>che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danno</a:t>
            </a:r>
            <a:r>
              <a:rPr sz="2900" spc="-1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la</a:t>
            </a:r>
            <a:r>
              <a:rPr sz="2900" spc="-10" dirty="0">
                <a:latin typeface="Calibri"/>
                <a:cs typeface="Calibri"/>
              </a:rPr>
              <a:t> </a:t>
            </a:r>
            <a:r>
              <a:rPr sz="2900" spc="-25" dirty="0">
                <a:latin typeface="Calibri"/>
                <a:cs typeface="Calibri"/>
              </a:rPr>
              <a:t>struttura</a:t>
            </a:r>
            <a:r>
              <a:rPr sz="2900" spc="-10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fondamentale</a:t>
            </a:r>
            <a:endParaRPr sz="2900">
              <a:latin typeface="Calibri"/>
              <a:cs typeface="Calibri"/>
            </a:endParaRPr>
          </a:p>
          <a:p>
            <a:pPr marL="2239010">
              <a:lnSpc>
                <a:spcPct val="100000"/>
              </a:lnSpc>
              <a:spcBef>
                <a:spcPts val="660"/>
              </a:spcBef>
              <a:tabLst>
                <a:tab pos="2926715" algn="l"/>
              </a:tabLst>
            </a:pPr>
            <a:r>
              <a:rPr sz="2900" spc="-5" dirty="0">
                <a:latin typeface="Calibri"/>
                <a:cs typeface="Calibri"/>
              </a:rPr>
              <a:t>alla	</a:t>
            </a:r>
            <a:r>
              <a:rPr sz="2900" spc="-10" dirty="0">
                <a:latin typeface="Calibri"/>
                <a:cs typeface="Calibri"/>
              </a:rPr>
              <a:t>personalità</a:t>
            </a:r>
            <a:r>
              <a:rPr sz="2900" spc="-4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cristiana.</a:t>
            </a:r>
            <a:endParaRPr sz="2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677670" marR="5080" indent="-780415">
              <a:lnSpc>
                <a:spcPct val="100499"/>
              </a:lnSpc>
              <a:spcBef>
                <a:spcPts val="75"/>
              </a:spcBef>
            </a:pPr>
            <a:r>
              <a:rPr spc="-15" dirty="0"/>
              <a:t>Sviluppare </a:t>
            </a:r>
            <a:r>
              <a:rPr dirty="0"/>
              <a:t>una </a:t>
            </a:r>
            <a:r>
              <a:rPr spc="-5" dirty="0"/>
              <a:t>spiritualità </a:t>
            </a:r>
            <a:r>
              <a:rPr spc="-1015" dirty="0"/>
              <a:t> </a:t>
            </a:r>
            <a:r>
              <a:rPr dirty="0"/>
              <a:t>ecclesiale</a:t>
            </a:r>
            <a:r>
              <a:rPr spc="-10" dirty="0"/>
              <a:t> significa…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0284" y="1823969"/>
            <a:ext cx="8016240" cy="305435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67030" indent="-354965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3300" spc="-5" dirty="0">
                <a:latin typeface="Calibri"/>
                <a:cs typeface="Calibri"/>
              </a:rPr>
              <a:t>Essere </a:t>
            </a:r>
            <a:r>
              <a:rPr sz="3300" dirty="0">
                <a:latin typeface="Calibri"/>
                <a:cs typeface="Calibri"/>
              </a:rPr>
              <a:t>in</a:t>
            </a:r>
            <a:r>
              <a:rPr sz="3300" spc="5" dirty="0">
                <a:latin typeface="Calibri"/>
                <a:cs typeface="Calibri"/>
              </a:rPr>
              <a:t> </a:t>
            </a:r>
            <a:r>
              <a:rPr sz="3300" i="1" spc="-5" dirty="0">
                <a:latin typeface="Calibri"/>
                <a:cs typeface="Calibri"/>
              </a:rPr>
              <a:t>sintonia</a:t>
            </a:r>
            <a:r>
              <a:rPr sz="3300" i="1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con</a:t>
            </a:r>
            <a:r>
              <a:rPr sz="3300" spc="-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la </a:t>
            </a:r>
            <a:r>
              <a:rPr sz="3300" spc="-5" dirty="0">
                <a:latin typeface="Calibri"/>
                <a:cs typeface="Calibri"/>
              </a:rPr>
              <a:t>comunità</a:t>
            </a:r>
            <a:r>
              <a:rPr sz="3300" dirty="0">
                <a:latin typeface="Calibri"/>
                <a:cs typeface="Calibri"/>
              </a:rPr>
              <a:t> ecclesiale</a:t>
            </a:r>
            <a:endParaRPr sz="3300">
              <a:latin typeface="Calibri"/>
              <a:cs typeface="Calibri"/>
            </a:endParaRPr>
          </a:p>
          <a:p>
            <a:pPr marL="367030" indent="-35496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3300" spc="-10" dirty="0">
                <a:latin typeface="Calibri"/>
                <a:cs typeface="Calibri"/>
              </a:rPr>
              <a:t>Sentirsi</a:t>
            </a:r>
            <a:r>
              <a:rPr sz="3300" spc="-5" dirty="0">
                <a:latin typeface="Calibri"/>
                <a:cs typeface="Calibri"/>
              </a:rPr>
              <a:t> </a:t>
            </a:r>
            <a:r>
              <a:rPr sz="3300" i="1" spc="-5" dirty="0">
                <a:latin typeface="Calibri"/>
                <a:cs typeface="Calibri"/>
              </a:rPr>
              <a:t>parte </a:t>
            </a:r>
            <a:r>
              <a:rPr sz="3300" i="1" spc="-15" dirty="0">
                <a:latin typeface="Calibri"/>
                <a:cs typeface="Calibri"/>
              </a:rPr>
              <a:t>integrante</a:t>
            </a:r>
            <a:endParaRPr sz="3300">
              <a:latin typeface="Calibri"/>
              <a:cs typeface="Calibri"/>
            </a:endParaRPr>
          </a:p>
          <a:p>
            <a:pPr marL="367030" indent="-354965">
              <a:lnSpc>
                <a:spcPct val="100000"/>
              </a:lnSpc>
              <a:spcBef>
                <a:spcPts val="800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3300" dirty="0">
                <a:latin typeface="Calibri"/>
                <a:cs typeface="Calibri"/>
              </a:rPr>
              <a:t>Acquisire</a:t>
            </a:r>
            <a:r>
              <a:rPr sz="3300" spc="-5" dirty="0">
                <a:latin typeface="Calibri"/>
                <a:cs typeface="Calibri"/>
              </a:rPr>
              <a:t> </a:t>
            </a:r>
            <a:r>
              <a:rPr sz="3300" spc="5" dirty="0">
                <a:latin typeface="Calibri"/>
                <a:cs typeface="Calibri"/>
              </a:rPr>
              <a:t>una</a:t>
            </a:r>
            <a:r>
              <a:rPr sz="3300" spc="-5" dirty="0">
                <a:latin typeface="Calibri"/>
                <a:cs typeface="Calibri"/>
              </a:rPr>
              <a:t> </a:t>
            </a:r>
            <a:r>
              <a:rPr sz="3300" i="1" dirty="0">
                <a:latin typeface="Calibri"/>
                <a:cs typeface="Calibri"/>
              </a:rPr>
              <a:t>solida</a:t>
            </a:r>
            <a:r>
              <a:rPr sz="3300" i="1" spc="-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spiritualità ecclesiale</a:t>
            </a:r>
            <a:endParaRPr sz="3300">
              <a:latin typeface="Calibri"/>
              <a:cs typeface="Calibri"/>
            </a:endParaRPr>
          </a:p>
          <a:p>
            <a:pPr marL="367030" indent="-354965">
              <a:lnSpc>
                <a:spcPct val="100000"/>
              </a:lnSpc>
              <a:spcBef>
                <a:spcPts val="905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3300" spc="-15" dirty="0">
                <a:latin typeface="Calibri"/>
                <a:cs typeface="Calibri"/>
              </a:rPr>
              <a:t>Operare</a:t>
            </a:r>
            <a:r>
              <a:rPr sz="3300" dirty="0">
                <a:latin typeface="Calibri"/>
                <a:cs typeface="Calibri"/>
              </a:rPr>
              <a:t> in unione</a:t>
            </a:r>
            <a:r>
              <a:rPr sz="3300" spc="5" dirty="0">
                <a:latin typeface="Calibri"/>
                <a:cs typeface="Calibri"/>
              </a:rPr>
              <a:t> e</a:t>
            </a:r>
            <a:r>
              <a:rPr sz="3300" dirty="0">
                <a:latin typeface="Calibri"/>
                <a:cs typeface="Calibri"/>
              </a:rPr>
              <a:t> insieme</a:t>
            </a:r>
            <a:r>
              <a:rPr sz="3300" spc="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alla </a:t>
            </a:r>
            <a:r>
              <a:rPr sz="3300" spc="5" dirty="0">
                <a:latin typeface="Calibri"/>
                <a:cs typeface="Calibri"/>
              </a:rPr>
              <a:t>Chiesa</a:t>
            </a:r>
            <a:endParaRPr sz="3300">
              <a:latin typeface="Calibri"/>
              <a:cs typeface="Calibri"/>
            </a:endParaRPr>
          </a:p>
          <a:p>
            <a:pPr marL="367030" indent="-354965">
              <a:lnSpc>
                <a:spcPct val="100000"/>
              </a:lnSpc>
              <a:spcBef>
                <a:spcPts val="800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3300" spc="-25" dirty="0">
                <a:latin typeface="Calibri"/>
                <a:cs typeface="Calibri"/>
              </a:rPr>
              <a:t>Avere</a:t>
            </a:r>
            <a:r>
              <a:rPr sz="3300" spc="-5" dirty="0">
                <a:latin typeface="Calibri"/>
                <a:cs typeface="Calibri"/>
              </a:rPr>
              <a:t> </a:t>
            </a:r>
            <a:r>
              <a:rPr sz="3300" spc="5" dirty="0">
                <a:latin typeface="Calibri"/>
                <a:cs typeface="Calibri"/>
              </a:rPr>
              <a:t>un</a:t>
            </a:r>
            <a:r>
              <a:rPr sz="3300" spc="-5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rapporto</a:t>
            </a:r>
            <a:r>
              <a:rPr sz="3300" dirty="0">
                <a:latin typeface="Calibri"/>
                <a:cs typeface="Calibri"/>
              </a:rPr>
              <a:t> di</a:t>
            </a:r>
            <a:r>
              <a:rPr sz="3300" spc="-5" dirty="0">
                <a:latin typeface="Calibri"/>
                <a:cs typeface="Calibri"/>
              </a:rPr>
              <a:t> </a:t>
            </a:r>
            <a:r>
              <a:rPr sz="3300" i="1" spc="-15" dirty="0">
                <a:latin typeface="Calibri"/>
                <a:cs typeface="Calibri"/>
              </a:rPr>
              <a:t>fedeltà</a:t>
            </a:r>
            <a:r>
              <a:rPr sz="3300" i="1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con</a:t>
            </a:r>
            <a:r>
              <a:rPr sz="3300" spc="-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il </a:t>
            </a:r>
            <a:r>
              <a:rPr sz="3300" spc="-10" dirty="0">
                <a:latin typeface="Calibri"/>
                <a:cs typeface="Calibri"/>
              </a:rPr>
              <a:t>Magistero</a:t>
            </a:r>
            <a:endParaRPr sz="3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0764" y="397649"/>
            <a:ext cx="7267575" cy="1416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Membro </a:t>
            </a:r>
            <a:r>
              <a:rPr spc="-40" dirty="0"/>
              <a:t>Attivo</a:t>
            </a:r>
            <a:r>
              <a:rPr spc="-15" dirty="0"/>
              <a:t> </a:t>
            </a:r>
            <a:r>
              <a:rPr dirty="0"/>
              <a:t>della</a:t>
            </a:r>
            <a:r>
              <a:rPr spc="-15" dirty="0"/>
              <a:t> </a:t>
            </a:r>
            <a:r>
              <a:rPr spc="-10" dirty="0"/>
              <a:t>Comunità</a:t>
            </a:r>
          </a:p>
          <a:p>
            <a:pPr marL="131445" algn="ctr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Ecclesiale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0284" y="1882866"/>
            <a:ext cx="8314055" cy="471360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67030" marR="51435" indent="-354965">
              <a:lnSpc>
                <a:spcPts val="3110"/>
              </a:lnSpc>
              <a:spcBef>
                <a:spcPts val="509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2900" spc="-5" dirty="0">
                <a:latin typeface="Calibri"/>
                <a:cs typeface="Calibri"/>
              </a:rPr>
              <a:t>Il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rapporto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intimo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25" dirty="0">
                <a:latin typeface="Calibri"/>
                <a:cs typeface="Calibri"/>
              </a:rPr>
              <a:t>tra</a:t>
            </a:r>
            <a:r>
              <a:rPr sz="2900" spc="-5" dirty="0">
                <a:latin typeface="Calibri"/>
                <a:cs typeface="Calibri"/>
              </a:rPr>
              <a:t> il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20" dirty="0">
                <a:latin typeface="Calibri"/>
                <a:cs typeface="Calibri"/>
              </a:rPr>
              <a:t>catechista</a:t>
            </a:r>
            <a:r>
              <a:rPr sz="2900" spc="-5" dirty="0">
                <a:latin typeface="Calibri"/>
                <a:cs typeface="Calibri"/>
              </a:rPr>
              <a:t> e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la </a:t>
            </a:r>
            <a:r>
              <a:rPr sz="2900" spc="-15" dirty="0">
                <a:latin typeface="Calibri"/>
                <a:cs typeface="Calibri"/>
              </a:rPr>
              <a:t>comunità </a:t>
            </a:r>
            <a:r>
              <a:rPr sz="2900" spc="-1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ecclesiale</a:t>
            </a:r>
            <a:r>
              <a:rPr sz="2900" spc="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è</a:t>
            </a:r>
            <a:r>
              <a:rPr sz="2900" spc="10" dirty="0">
                <a:latin typeface="Calibri"/>
                <a:cs typeface="Calibri"/>
              </a:rPr>
              <a:t> </a:t>
            </a:r>
            <a:r>
              <a:rPr sz="2900" spc="-20" dirty="0">
                <a:latin typeface="Calibri"/>
                <a:cs typeface="Calibri"/>
              </a:rPr>
              <a:t>realizzato</a:t>
            </a:r>
            <a:r>
              <a:rPr sz="2900" spc="1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ed</a:t>
            </a:r>
            <a:r>
              <a:rPr sz="2900" spc="1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espresso</a:t>
            </a:r>
            <a:r>
              <a:rPr sz="2900" spc="1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anche</a:t>
            </a:r>
            <a:r>
              <a:rPr sz="2900" spc="10" dirty="0">
                <a:latin typeface="Calibri"/>
                <a:cs typeface="Calibri"/>
              </a:rPr>
              <a:t> </a:t>
            </a:r>
            <a:r>
              <a:rPr sz="2900" spc="-35" dirty="0">
                <a:latin typeface="Calibri"/>
                <a:cs typeface="Calibri"/>
              </a:rPr>
              <a:t>attraverso</a:t>
            </a:r>
            <a:r>
              <a:rPr sz="2900" spc="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il</a:t>
            </a:r>
            <a:endParaRPr sz="2900">
              <a:latin typeface="Calibri"/>
              <a:cs typeface="Calibri"/>
            </a:endParaRPr>
          </a:p>
          <a:p>
            <a:pPr marL="367030">
              <a:lnSpc>
                <a:spcPts val="3060"/>
              </a:lnSpc>
            </a:pPr>
            <a:r>
              <a:rPr sz="2900" spc="-10" dirty="0">
                <a:latin typeface="Calibri"/>
                <a:cs typeface="Calibri"/>
              </a:rPr>
              <a:t>«mandato».</a:t>
            </a:r>
            <a:endParaRPr sz="2900">
              <a:latin typeface="Calibri"/>
              <a:cs typeface="Calibri"/>
            </a:endParaRPr>
          </a:p>
          <a:p>
            <a:pPr marL="367030" marR="5080" indent="-354965">
              <a:lnSpc>
                <a:spcPct val="89400"/>
              </a:lnSpc>
              <a:spcBef>
                <a:spcPts val="790"/>
              </a:spcBef>
              <a:buFont typeface="Arial MT"/>
              <a:buChar char="•"/>
              <a:tabLst>
                <a:tab pos="450215" algn="l"/>
                <a:tab pos="450850" algn="l"/>
              </a:tabLst>
            </a:pPr>
            <a:r>
              <a:rPr dirty="0"/>
              <a:t>	</a:t>
            </a:r>
            <a:r>
              <a:rPr sz="2900" spc="-10" dirty="0">
                <a:latin typeface="Calibri"/>
                <a:cs typeface="Calibri"/>
              </a:rPr>
              <a:t>(</a:t>
            </a:r>
            <a:r>
              <a:rPr sz="2900" spc="-5" dirty="0">
                <a:latin typeface="Calibri"/>
                <a:cs typeface="Calibri"/>
              </a:rPr>
              <a:t>RdC) n. </a:t>
            </a:r>
            <a:r>
              <a:rPr sz="2900" spc="-10" dirty="0">
                <a:latin typeface="Calibri"/>
                <a:cs typeface="Calibri"/>
              </a:rPr>
              <a:t>185</a:t>
            </a:r>
            <a:r>
              <a:rPr sz="2900" spc="-595" dirty="0">
                <a:latin typeface="Calibri"/>
                <a:cs typeface="Calibri"/>
              </a:rPr>
              <a:t>-­‐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r</a:t>
            </a:r>
            <a:r>
              <a:rPr sz="2900" spc="-5" dirty="0">
                <a:latin typeface="Calibri"/>
                <a:cs typeface="Calibri"/>
              </a:rPr>
              <a:t>i</a:t>
            </a:r>
            <a:r>
              <a:rPr sz="2900" spc="-30" dirty="0">
                <a:latin typeface="Calibri"/>
                <a:cs typeface="Calibri"/>
              </a:rPr>
              <a:t>c</a:t>
            </a:r>
            <a:r>
              <a:rPr sz="2900" spc="-10" dirty="0">
                <a:latin typeface="Calibri"/>
                <a:cs typeface="Calibri"/>
              </a:rPr>
              <a:t>o</a:t>
            </a:r>
            <a:r>
              <a:rPr sz="2900" spc="-45" dirty="0">
                <a:latin typeface="Calibri"/>
                <a:cs typeface="Calibri"/>
              </a:rPr>
              <a:t>r</a:t>
            </a:r>
            <a:r>
              <a:rPr sz="2900" spc="-5" dirty="0">
                <a:latin typeface="Calibri"/>
                <a:cs typeface="Calibri"/>
              </a:rPr>
              <a:t>da si</a:t>
            </a:r>
            <a:r>
              <a:rPr sz="2900" spc="-35" dirty="0">
                <a:latin typeface="Calibri"/>
                <a:cs typeface="Calibri"/>
              </a:rPr>
              <a:t>n</a:t>
            </a:r>
            <a:r>
              <a:rPr sz="2900" spc="-40" dirty="0">
                <a:latin typeface="Calibri"/>
                <a:cs typeface="Calibri"/>
              </a:rPr>
              <a:t>t</a:t>
            </a:r>
            <a:r>
              <a:rPr sz="2900" spc="-5" dirty="0">
                <a:latin typeface="Calibri"/>
                <a:cs typeface="Calibri"/>
              </a:rPr>
              <a:t>e</a:t>
            </a:r>
            <a:r>
              <a:rPr sz="2900" spc="-15" dirty="0">
                <a:latin typeface="Calibri"/>
                <a:cs typeface="Calibri"/>
              </a:rPr>
              <a:t>ti</a:t>
            </a:r>
            <a:r>
              <a:rPr sz="2900" spc="-30" dirty="0">
                <a:latin typeface="Calibri"/>
                <a:cs typeface="Calibri"/>
              </a:rPr>
              <a:t>c</a:t>
            </a:r>
            <a:r>
              <a:rPr sz="2900" spc="-5" dirty="0">
                <a:latin typeface="Calibri"/>
                <a:cs typeface="Calibri"/>
              </a:rPr>
              <a:t>a</a:t>
            </a:r>
            <a:r>
              <a:rPr sz="2900" spc="-10" dirty="0">
                <a:latin typeface="Calibri"/>
                <a:cs typeface="Calibri"/>
              </a:rPr>
              <a:t>m</a:t>
            </a:r>
            <a:r>
              <a:rPr sz="2900" spc="-5" dirty="0">
                <a:latin typeface="Calibri"/>
                <a:cs typeface="Calibri"/>
              </a:rPr>
              <a:t>e</a:t>
            </a:r>
            <a:r>
              <a:rPr sz="2900" spc="-35" dirty="0">
                <a:latin typeface="Calibri"/>
                <a:cs typeface="Calibri"/>
              </a:rPr>
              <a:t>n</a:t>
            </a:r>
            <a:r>
              <a:rPr sz="2900" spc="-40" dirty="0">
                <a:latin typeface="Calibri"/>
                <a:cs typeface="Calibri"/>
              </a:rPr>
              <a:t>t</a:t>
            </a:r>
            <a:r>
              <a:rPr sz="2900" spc="-5" dirty="0">
                <a:latin typeface="Calibri"/>
                <a:cs typeface="Calibri"/>
              </a:rPr>
              <a:t>e che </a:t>
            </a:r>
            <a:r>
              <a:rPr sz="2900" spc="-10" dirty="0">
                <a:solidFill>
                  <a:srgbClr val="00B050"/>
                </a:solidFill>
                <a:latin typeface="Calibri"/>
                <a:cs typeface="Calibri"/>
              </a:rPr>
              <a:t>«il  </a:t>
            </a:r>
            <a:r>
              <a:rPr sz="2900" spc="-20" dirty="0">
                <a:solidFill>
                  <a:srgbClr val="00B050"/>
                </a:solidFill>
                <a:latin typeface="Calibri"/>
                <a:cs typeface="Calibri"/>
              </a:rPr>
              <a:t>catechista</a:t>
            </a:r>
            <a:r>
              <a:rPr sz="2900" spc="-5" dirty="0">
                <a:solidFill>
                  <a:srgbClr val="00B050"/>
                </a:solidFill>
                <a:latin typeface="Calibri"/>
                <a:cs typeface="Calibri"/>
              </a:rPr>
              <a:t> è</a:t>
            </a:r>
            <a:r>
              <a:rPr sz="290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900" spc="-20" dirty="0">
                <a:solidFill>
                  <a:srgbClr val="00B050"/>
                </a:solidFill>
                <a:latin typeface="Calibri"/>
                <a:cs typeface="Calibri"/>
              </a:rPr>
              <a:t>consacrato</a:t>
            </a:r>
            <a:r>
              <a:rPr sz="290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900" spc="-5" dirty="0">
                <a:solidFill>
                  <a:srgbClr val="00B050"/>
                </a:solidFill>
                <a:latin typeface="Calibri"/>
                <a:cs typeface="Calibri"/>
              </a:rPr>
              <a:t>e</a:t>
            </a:r>
            <a:r>
              <a:rPr sz="290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900" spc="-20" dirty="0">
                <a:solidFill>
                  <a:srgbClr val="00B050"/>
                </a:solidFill>
                <a:latin typeface="Calibri"/>
                <a:cs typeface="Calibri"/>
              </a:rPr>
              <a:t>inviato</a:t>
            </a:r>
            <a:r>
              <a:rPr sz="290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900" spc="-5" dirty="0">
                <a:solidFill>
                  <a:srgbClr val="00B050"/>
                </a:solidFill>
                <a:latin typeface="Calibri"/>
                <a:cs typeface="Calibri"/>
              </a:rPr>
              <a:t>da</a:t>
            </a:r>
            <a:r>
              <a:rPr sz="290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900" spc="-20" dirty="0">
                <a:solidFill>
                  <a:srgbClr val="00B050"/>
                </a:solidFill>
                <a:latin typeface="Calibri"/>
                <a:cs typeface="Calibri"/>
              </a:rPr>
              <a:t>Cristo,</a:t>
            </a:r>
            <a:r>
              <a:rPr sz="290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900" spc="-5" dirty="0">
                <a:solidFill>
                  <a:srgbClr val="00B050"/>
                </a:solidFill>
                <a:latin typeface="Calibri"/>
                <a:cs typeface="Calibri"/>
              </a:rPr>
              <a:t>per</a:t>
            </a:r>
            <a:r>
              <a:rPr sz="290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900" spc="-25" dirty="0">
                <a:solidFill>
                  <a:srgbClr val="00B050"/>
                </a:solidFill>
                <a:latin typeface="Calibri"/>
                <a:cs typeface="Calibri"/>
              </a:rPr>
              <a:t>mezzo </a:t>
            </a:r>
            <a:r>
              <a:rPr sz="2900" spc="-64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900" spc="-5" dirty="0">
                <a:solidFill>
                  <a:srgbClr val="00B050"/>
                </a:solidFill>
                <a:latin typeface="Calibri"/>
                <a:cs typeface="Calibri"/>
              </a:rPr>
              <a:t>della</a:t>
            </a:r>
            <a:r>
              <a:rPr sz="290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900" spc="-5" dirty="0">
                <a:solidFill>
                  <a:srgbClr val="00B050"/>
                </a:solidFill>
                <a:latin typeface="Calibri"/>
                <a:cs typeface="Calibri"/>
              </a:rPr>
              <a:t>Chiesa</a:t>
            </a:r>
            <a:r>
              <a:rPr sz="2900" spc="-5" dirty="0">
                <a:latin typeface="Calibri"/>
                <a:cs typeface="Calibri"/>
              </a:rPr>
              <a:t>»;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e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al</a:t>
            </a:r>
            <a:r>
              <a:rPr sz="2900" spc="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n.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13</a:t>
            </a:r>
            <a:r>
              <a:rPr sz="2900" spc="5" dirty="0">
                <a:latin typeface="Calibri"/>
                <a:cs typeface="Calibri"/>
              </a:rPr>
              <a:t> </a:t>
            </a:r>
            <a:r>
              <a:rPr sz="2900" spc="-20" dirty="0">
                <a:latin typeface="Calibri"/>
                <a:cs typeface="Calibri"/>
              </a:rPr>
              <a:t>aﬀerma: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«Essere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catechisti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è 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un</a:t>
            </a:r>
            <a:r>
              <a:rPr sz="2900" spc="3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dono</a:t>
            </a:r>
            <a:r>
              <a:rPr sz="2900" spc="3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che</a:t>
            </a:r>
            <a:r>
              <a:rPr sz="2900" spc="3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lo</a:t>
            </a:r>
            <a:r>
              <a:rPr sz="2900" spc="3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Spirito</a:t>
            </a:r>
            <a:r>
              <a:rPr sz="2900" spc="35" dirty="0">
                <a:latin typeface="Calibri"/>
                <a:cs typeface="Calibri"/>
              </a:rPr>
              <a:t> </a:t>
            </a:r>
            <a:r>
              <a:rPr sz="2900" spc="-25" dirty="0">
                <a:latin typeface="Calibri"/>
                <a:cs typeface="Calibri"/>
              </a:rPr>
              <a:t>fa,</a:t>
            </a:r>
            <a:r>
              <a:rPr sz="2900" spc="3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come</a:t>
            </a:r>
            <a:r>
              <a:rPr sz="2900" spc="3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per</a:t>
            </a:r>
            <a:r>
              <a:rPr sz="2900" spc="3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ogni</a:t>
            </a:r>
            <a:r>
              <a:rPr sz="2900" spc="3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carisma </a:t>
            </a:r>
            <a:r>
              <a:rPr sz="2900" spc="-5" dirty="0">
                <a:latin typeface="Calibri"/>
                <a:cs typeface="Calibri"/>
              </a:rPr>
              <a:t> nella</a:t>
            </a:r>
            <a:r>
              <a:rPr sz="2900" spc="-1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Chiesa, alla </a:t>
            </a:r>
            <a:r>
              <a:rPr sz="2900" spc="-10" dirty="0">
                <a:latin typeface="Calibri"/>
                <a:cs typeface="Calibri"/>
              </a:rPr>
              <a:t>comunità.</a:t>
            </a:r>
            <a:endParaRPr sz="2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367030" marR="850265" indent="-354965">
              <a:lnSpc>
                <a:spcPts val="3130"/>
              </a:lnSpc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2900" spc="-35" dirty="0">
                <a:latin typeface="Calibri"/>
                <a:cs typeface="Calibri"/>
              </a:rPr>
              <a:t>Fare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catechesi</a:t>
            </a:r>
            <a:r>
              <a:rPr sz="2900" spc="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è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un</a:t>
            </a:r>
            <a:r>
              <a:rPr sz="2900" spc="5" dirty="0">
                <a:latin typeface="Calibri"/>
                <a:cs typeface="Calibri"/>
              </a:rPr>
              <a:t> </a:t>
            </a:r>
            <a:r>
              <a:rPr sz="2900" spc="-30" dirty="0">
                <a:latin typeface="Calibri"/>
                <a:cs typeface="Calibri"/>
              </a:rPr>
              <a:t>atto</a:t>
            </a:r>
            <a:r>
              <a:rPr sz="2900" spc="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ecclesiale,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che</a:t>
            </a:r>
            <a:r>
              <a:rPr sz="2900" spc="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associa</a:t>
            </a:r>
            <a:r>
              <a:rPr sz="2900" spc="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i </a:t>
            </a:r>
            <a:r>
              <a:rPr sz="2900" spc="-640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catechisti</a:t>
            </a:r>
            <a:r>
              <a:rPr sz="2900" spc="-1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al</a:t>
            </a:r>
            <a:r>
              <a:rPr sz="2900" dirty="0">
                <a:latin typeface="Calibri"/>
                <a:cs typeface="Calibri"/>
              </a:rPr>
              <a:t> servizio</a:t>
            </a:r>
            <a:r>
              <a:rPr sz="2900" spc="-5" dirty="0">
                <a:latin typeface="Calibri"/>
                <a:cs typeface="Calibri"/>
              </a:rPr>
              <a:t> dei </a:t>
            </a:r>
            <a:r>
              <a:rPr sz="2900" spc="-20" dirty="0">
                <a:latin typeface="Calibri"/>
                <a:cs typeface="Calibri"/>
              </a:rPr>
              <a:t>Pastori.</a:t>
            </a:r>
            <a:endParaRPr sz="2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5570" y="744715"/>
            <a:ext cx="7049134" cy="720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90" dirty="0"/>
              <a:t>Tutto</a:t>
            </a:r>
            <a:r>
              <a:rPr spc="-5" dirty="0"/>
              <a:t> </a:t>
            </a:r>
            <a:r>
              <a:rPr spc="-15" dirty="0"/>
              <a:t>questo</a:t>
            </a:r>
            <a:r>
              <a:rPr spc="-5" dirty="0"/>
              <a:t> </a:t>
            </a:r>
            <a:r>
              <a:rPr spc="-15" dirty="0"/>
              <a:t>come</a:t>
            </a:r>
            <a:r>
              <a:rPr spc="-5" dirty="0"/>
              <a:t> si </a:t>
            </a:r>
            <a:r>
              <a:rPr spc="-20" dirty="0"/>
              <a:t>realizza?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0284" y="1856573"/>
            <a:ext cx="8336915" cy="460883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23850" marR="621665" indent="-323850">
              <a:lnSpc>
                <a:spcPts val="2380"/>
              </a:lnSpc>
              <a:spcBef>
                <a:spcPts val="680"/>
              </a:spcBef>
              <a:buAutoNum type="alphaLcPeriod"/>
              <a:tabLst>
                <a:tab pos="323850" algn="l"/>
              </a:tabLst>
            </a:pPr>
            <a:r>
              <a:rPr sz="2450" b="1" spc="5" dirty="0">
                <a:latin typeface="Calibri"/>
                <a:cs typeface="Calibri"/>
              </a:rPr>
              <a:t>Mostrando </a:t>
            </a:r>
            <a:r>
              <a:rPr sz="2450" b="1" spc="10" dirty="0">
                <a:latin typeface="Calibri"/>
                <a:cs typeface="Calibri"/>
              </a:rPr>
              <a:t>di </a:t>
            </a:r>
            <a:r>
              <a:rPr sz="2450" b="1" spc="5" dirty="0">
                <a:latin typeface="Calibri"/>
                <a:cs typeface="Calibri"/>
              </a:rPr>
              <a:t>conoscere </a:t>
            </a:r>
            <a:r>
              <a:rPr sz="2450" b="1" spc="15" dirty="0">
                <a:latin typeface="Calibri"/>
                <a:cs typeface="Calibri"/>
              </a:rPr>
              <a:t>e </a:t>
            </a:r>
            <a:r>
              <a:rPr sz="2450" b="1" spc="10" dirty="0">
                <a:latin typeface="Calibri"/>
                <a:cs typeface="Calibri"/>
              </a:rPr>
              <a:t>di amare, con </a:t>
            </a:r>
            <a:r>
              <a:rPr sz="2450" b="1" spc="15" dirty="0">
                <a:latin typeface="Calibri"/>
                <a:cs typeface="Calibri"/>
              </a:rPr>
              <a:t>animo </a:t>
            </a:r>
            <a:r>
              <a:rPr sz="2450" b="1" spc="10" dirty="0">
                <a:latin typeface="Calibri"/>
                <a:cs typeface="Calibri"/>
              </a:rPr>
              <a:t>aperto la </a:t>
            </a:r>
            <a:r>
              <a:rPr sz="2450" b="1" spc="-540" dirty="0">
                <a:latin typeface="Calibri"/>
                <a:cs typeface="Calibri"/>
              </a:rPr>
              <a:t> </a:t>
            </a:r>
            <a:r>
              <a:rPr sz="2450" b="1" spc="10" dirty="0">
                <a:latin typeface="Calibri"/>
                <a:cs typeface="Calibri"/>
              </a:rPr>
              <a:t>Chiesa</a:t>
            </a:r>
            <a:endParaRPr sz="2450">
              <a:latin typeface="Calibri"/>
              <a:cs typeface="Calibri"/>
            </a:endParaRPr>
          </a:p>
          <a:p>
            <a:pPr marL="323215" indent="-311150">
              <a:lnSpc>
                <a:spcPct val="100000"/>
              </a:lnSpc>
              <a:spcBef>
                <a:spcPts val="50"/>
              </a:spcBef>
              <a:buAutoNum type="alphaLcPeriod"/>
              <a:tabLst>
                <a:tab pos="323850" algn="l"/>
                <a:tab pos="1637030" algn="l"/>
              </a:tabLst>
            </a:pPr>
            <a:r>
              <a:rPr sz="2450" b="1" spc="5" dirty="0">
                <a:latin typeface="Calibri"/>
                <a:cs typeface="Calibri"/>
              </a:rPr>
              <a:t>Parlando	</a:t>
            </a:r>
            <a:r>
              <a:rPr sz="2450" b="1" spc="10" dirty="0">
                <a:latin typeface="Calibri"/>
                <a:cs typeface="Calibri"/>
              </a:rPr>
              <a:t>con</a:t>
            </a:r>
            <a:r>
              <a:rPr sz="2450" b="1" spc="5" dirty="0">
                <a:latin typeface="Calibri"/>
                <a:cs typeface="Calibri"/>
              </a:rPr>
              <a:t> </a:t>
            </a:r>
            <a:r>
              <a:rPr sz="2450" b="1" spc="10" dirty="0">
                <a:latin typeface="Calibri"/>
                <a:cs typeface="Calibri"/>
              </a:rPr>
              <a:t>tono di </a:t>
            </a:r>
            <a:r>
              <a:rPr sz="2450" b="1" spc="5" dirty="0">
                <a:latin typeface="Calibri"/>
                <a:cs typeface="Calibri"/>
              </a:rPr>
              <a:t>familiarità </a:t>
            </a:r>
            <a:r>
              <a:rPr sz="2450" b="1" spc="10" dirty="0">
                <a:latin typeface="Calibri"/>
                <a:cs typeface="Calibri"/>
              </a:rPr>
              <a:t>della </a:t>
            </a:r>
            <a:r>
              <a:rPr sz="2450" b="1" dirty="0">
                <a:latin typeface="Calibri"/>
                <a:cs typeface="Calibri"/>
              </a:rPr>
              <a:t>storia</a:t>
            </a:r>
            <a:r>
              <a:rPr sz="2450" b="1" spc="10" dirty="0">
                <a:latin typeface="Calibri"/>
                <a:cs typeface="Calibri"/>
              </a:rPr>
              <a:t> della</a:t>
            </a:r>
            <a:r>
              <a:rPr sz="2450" b="1" spc="5" dirty="0">
                <a:latin typeface="Calibri"/>
                <a:cs typeface="Calibri"/>
              </a:rPr>
              <a:t> </a:t>
            </a:r>
            <a:r>
              <a:rPr sz="2450" b="1" spc="10" dirty="0">
                <a:latin typeface="Calibri"/>
                <a:cs typeface="Calibri"/>
              </a:rPr>
              <a:t>Chiesa,</a:t>
            </a:r>
            <a:endParaRPr sz="2450">
              <a:latin typeface="Calibri"/>
              <a:cs typeface="Calibri"/>
            </a:endParaRPr>
          </a:p>
          <a:p>
            <a:pPr marL="323215" indent="-311150">
              <a:lnSpc>
                <a:spcPct val="100000"/>
              </a:lnSpc>
              <a:spcBef>
                <a:spcPts val="65"/>
              </a:spcBef>
              <a:buAutoNum type="alphaLcPeriod"/>
              <a:tabLst>
                <a:tab pos="323850" algn="l"/>
              </a:tabLst>
            </a:pPr>
            <a:r>
              <a:rPr sz="2450" b="1" spc="5" dirty="0">
                <a:latin typeface="Calibri"/>
                <a:cs typeface="Calibri"/>
              </a:rPr>
              <a:t>spontaneità</a:t>
            </a:r>
            <a:r>
              <a:rPr sz="2450" b="1" dirty="0">
                <a:latin typeface="Calibri"/>
                <a:cs typeface="Calibri"/>
              </a:rPr>
              <a:t> </a:t>
            </a:r>
            <a:r>
              <a:rPr sz="2450" b="1" spc="10" dirty="0">
                <a:latin typeface="Calibri"/>
                <a:cs typeface="Calibri"/>
              </a:rPr>
              <a:t>ai</a:t>
            </a:r>
            <a:r>
              <a:rPr sz="2450" b="1" spc="5" dirty="0">
                <a:latin typeface="Calibri"/>
                <a:cs typeface="Calibri"/>
              </a:rPr>
              <a:t> </a:t>
            </a:r>
            <a:r>
              <a:rPr sz="2450" b="1" spc="10" dirty="0">
                <a:latin typeface="Calibri"/>
                <a:cs typeface="Calibri"/>
              </a:rPr>
              <a:t>segni</a:t>
            </a:r>
            <a:r>
              <a:rPr sz="2450" b="1" spc="5" dirty="0">
                <a:latin typeface="Calibri"/>
                <a:cs typeface="Calibri"/>
              </a:rPr>
              <a:t> </a:t>
            </a:r>
            <a:r>
              <a:rPr sz="2450" b="1" spc="15" dirty="0">
                <a:latin typeface="Calibri"/>
                <a:cs typeface="Calibri"/>
              </a:rPr>
              <a:t>e</a:t>
            </a:r>
            <a:r>
              <a:rPr sz="2450" b="1" spc="5" dirty="0">
                <a:latin typeface="Calibri"/>
                <a:cs typeface="Calibri"/>
              </a:rPr>
              <a:t> </a:t>
            </a:r>
            <a:r>
              <a:rPr sz="2450" b="1" spc="10" dirty="0">
                <a:latin typeface="Calibri"/>
                <a:cs typeface="Calibri"/>
              </a:rPr>
              <a:t>alla</a:t>
            </a:r>
            <a:r>
              <a:rPr sz="2450" b="1" spc="5" dirty="0">
                <a:latin typeface="Calibri"/>
                <a:cs typeface="Calibri"/>
              </a:rPr>
              <a:t> </a:t>
            </a:r>
            <a:r>
              <a:rPr sz="2450" b="1" spc="10" dirty="0">
                <a:latin typeface="Calibri"/>
                <a:cs typeface="Calibri"/>
              </a:rPr>
              <a:t>celebrazione dei</a:t>
            </a:r>
            <a:r>
              <a:rPr sz="2450" b="1" spc="5" dirty="0">
                <a:latin typeface="Calibri"/>
                <a:cs typeface="Calibri"/>
              </a:rPr>
              <a:t> </a:t>
            </a:r>
            <a:r>
              <a:rPr sz="2450" b="1" spc="10" dirty="0">
                <a:latin typeface="Calibri"/>
                <a:cs typeface="Calibri"/>
              </a:rPr>
              <a:t>divini</a:t>
            </a:r>
            <a:r>
              <a:rPr sz="2450" b="1" dirty="0">
                <a:latin typeface="Calibri"/>
                <a:cs typeface="Calibri"/>
              </a:rPr>
              <a:t> </a:t>
            </a:r>
            <a:r>
              <a:rPr sz="2450" b="1" spc="5" dirty="0">
                <a:latin typeface="Calibri"/>
                <a:cs typeface="Calibri"/>
              </a:rPr>
              <a:t>misteri,</a:t>
            </a:r>
            <a:endParaRPr sz="2450">
              <a:latin typeface="Calibri"/>
              <a:cs typeface="Calibri"/>
            </a:endParaRPr>
          </a:p>
          <a:p>
            <a:pPr marL="394970" indent="-382905">
              <a:lnSpc>
                <a:spcPts val="2920"/>
              </a:lnSpc>
              <a:spcBef>
                <a:spcPts val="60"/>
              </a:spcBef>
              <a:buAutoNum type="alphaLcPeriod"/>
              <a:tabLst>
                <a:tab pos="394970" algn="l"/>
                <a:tab pos="395605" algn="l"/>
              </a:tabLst>
            </a:pPr>
            <a:r>
              <a:rPr sz="2450" b="1" spc="5" dirty="0">
                <a:latin typeface="Calibri"/>
                <a:cs typeface="Calibri"/>
              </a:rPr>
              <a:t>rievocando</a:t>
            </a:r>
            <a:r>
              <a:rPr sz="2450" b="1" dirty="0">
                <a:latin typeface="Calibri"/>
                <a:cs typeface="Calibri"/>
              </a:rPr>
              <a:t> </a:t>
            </a:r>
            <a:r>
              <a:rPr sz="2450" b="1" spc="10" dirty="0">
                <a:latin typeface="Calibri"/>
                <a:cs typeface="Calibri"/>
              </a:rPr>
              <a:t>l'esempio</a:t>
            </a:r>
            <a:r>
              <a:rPr sz="2450" b="1" dirty="0">
                <a:latin typeface="Calibri"/>
                <a:cs typeface="Calibri"/>
              </a:rPr>
              <a:t> </a:t>
            </a:r>
            <a:r>
              <a:rPr sz="2450" b="1" spc="15" dirty="0">
                <a:latin typeface="Calibri"/>
                <a:cs typeface="Calibri"/>
              </a:rPr>
              <a:t>e</a:t>
            </a:r>
            <a:r>
              <a:rPr sz="2450" b="1" dirty="0">
                <a:latin typeface="Calibri"/>
                <a:cs typeface="Calibri"/>
              </a:rPr>
              <a:t> </a:t>
            </a:r>
            <a:r>
              <a:rPr sz="2450" b="1" spc="10" dirty="0">
                <a:latin typeface="Calibri"/>
                <a:cs typeface="Calibri"/>
              </a:rPr>
              <a:t>la</a:t>
            </a:r>
            <a:r>
              <a:rPr sz="2450" b="1" spc="5" dirty="0">
                <a:latin typeface="Calibri"/>
                <a:cs typeface="Calibri"/>
              </a:rPr>
              <a:t> sapienza</a:t>
            </a:r>
            <a:r>
              <a:rPr sz="2450" b="1" dirty="0">
                <a:latin typeface="Calibri"/>
                <a:cs typeface="Calibri"/>
              </a:rPr>
              <a:t> </a:t>
            </a:r>
            <a:r>
              <a:rPr sz="2450" b="1" spc="10" dirty="0">
                <a:latin typeface="Calibri"/>
                <a:cs typeface="Calibri"/>
              </a:rPr>
              <a:t>dei</a:t>
            </a:r>
            <a:r>
              <a:rPr sz="2450" b="1" spc="-5" dirty="0">
                <a:latin typeface="Calibri"/>
                <a:cs typeface="Calibri"/>
              </a:rPr>
              <a:t> </a:t>
            </a:r>
            <a:r>
              <a:rPr sz="2450" b="1" spc="5" dirty="0">
                <a:latin typeface="Calibri"/>
                <a:cs typeface="Calibri"/>
              </a:rPr>
              <a:t>santi,</a:t>
            </a:r>
            <a:endParaRPr sz="2450">
              <a:latin typeface="Calibri"/>
              <a:cs typeface="Calibri"/>
            </a:endParaRPr>
          </a:p>
          <a:p>
            <a:pPr marL="394970" indent="-382905">
              <a:lnSpc>
                <a:spcPts val="2920"/>
              </a:lnSpc>
              <a:buAutoNum type="alphaLcPeriod"/>
              <a:tabLst>
                <a:tab pos="394970" algn="l"/>
                <a:tab pos="395605" algn="l"/>
              </a:tabLst>
            </a:pPr>
            <a:r>
              <a:rPr sz="2450" b="1" spc="5" dirty="0">
                <a:latin typeface="Calibri"/>
                <a:cs typeface="Calibri"/>
              </a:rPr>
              <a:t>descrivendo </a:t>
            </a:r>
            <a:r>
              <a:rPr sz="2450" b="1" spc="10" dirty="0">
                <a:latin typeface="Calibri"/>
                <a:cs typeface="Calibri"/>
              </a:rPr>
              <a:t>la </a:t>
            </a:r>
            <a:r>
              <a:rPr sz="2450" b="1" spc="5" dirty="0">
                <a:latin typeface="Calibri"/>
                <a:cs typeface="Calibri"/>
              </a:rPr>
              <a:t>carità</a:t>
            </a:r>
            <a:r>
              <a:rPr sz="2450" b="1" spc="10" dirty="0">
                <a:latin typeface="Calibri"/>
                <a:cs typeface="Calibri"/>
              </a:rPr>
              <a:t> </a:t>
            </a:r>
            <a:r>
              <a:rPr sz="2450" b="1" spc="15" dirty="0">
                <a:latin typeface="Calibri"/>
                <a:cs typeface="Calibri"/>
              </a:rPr>
              <a:t>e</a:t>
            </a:r>
            <a:r>
              <a:rPr sz="2450" b="1" spc="10" dirty="0">
                <a:latin typeface="Calibri"/>
                <a:cs typeface="Calibri"/>
              </a:rPr>
              <a:t> le</a:t>
            </a:r>
            <a:r>
              <a:rPr sz="2450" b="1" spc="5" dirty="0">
                <a:latin typeface="Calibri"/>
                <a:cs typeface="Calibri"/>
              </a:rPr>
              <a:t> preoccupazioni</a:t>
            </a:r>
            <a:r>
              <a:rPr sz="2450" b="1" spc="10" dirty="0">
                <a:latin typeface="Calibri"/>
                <a:cs typeface="Calibri"/>
              </a:rPr>
              <a:t> del</a:t>
            </a:r>
            <a:r>
              <a:rPr sz="2450" b="1" spc="5" dirty="0">
                <a:latin typeface="Calibri"/>
                <a:cs typeface="Calibri"/>
              </a:rPr>
              <a:t> </a:t>
            </a:r>
            <a:r>
              <a:rPr sz="2450" b="1" spc="10" dirty="0">
                <a:latin typeface="Calibri"/>
                <a:cs typeface="Calibri"/>
              </a:rPr>
              <a:t>popolo di</a:t>
            </a:r>
            <a:r>
              <a:rPr sz="2450" b="1" spc="5" dirty="0">
                <a:latin typeface="Calibri"/>
                <a:cs typeface="Calibri"/>
              </a:rPr>
              <a:t> </a:t>
            </a:r>
            <a:r>
              <a:rPr sz="2450" b="1" dirty="0">
                <a:latin typeface="Calibri"/>
                <a:cs typeface="Calibri"/>
              </a:rPr>
              <a:t>Dio,</a:t>
            </a:r>
            <a:endParaRPr sz="2450">
              <a:latin typeface="Calibri"/>
              <a:cs typeface="Calibri"/>
            </a:endParaRPr>
          </a:p>
          <a:p>
            <a:pPr marL="323215" marR="908050" indent="-323215">
              <a:lnSpc>
                <a:spcPts val="2410"/>
              </a:lnSpc>
              <a:spcBef>
                <a:spcPts val="585"/>
              </a:spcBef>
              <a:buAutoNum type="alphaLcPeriod"/>
              <a:tabLst>
                <a:tab pos="323215" algn="l"/>
                <a:tab pos="323850" algn="l"/>
              </a:tabLst>
            </a:pPr>
            <a:r>
              <a:rPr sz="2450" b="1" spc="5" dirty="0">
                <a:latin typeface="Calibri"/>
                <a:cs typeface="Calibri"/>
              </a:rPr>
              <a:t>illustrando i </a:t>
            </a:r>
            <a:r>
              <a:rPr sz="2450" b="1" spc="10" dirty="0">
                <a:latin typeface="Calibri"/>
                <a:cs typeface="Calibri"/>
              </a:rPr>
              <a:t>problemi </a:t>
            </a:r>
            <a:r>
              <a:rPr sz="2450" b="1" spc="15" dirty="0">
                <a:latin typeface="Calibri"/>
                <a:cs typeface="Calibri"/>
              </a:rPr>
              <a:t>e </a:t>
            </a:r>
            <a:r>
              <a:rPr sz="2450" b="1" spc="10" dirty="0">
                <a:latin typeface="Calibri"/>
                <a:cs typeface="Calibri"/>
              </a:rPr>
              <a:t>le vie del </a:t>
            </a:r>
            <a:r>
              <a:rPr sz="2450" b="1" spc="5" dirty="0">
                <a:latin typeface="Calibri"/>
                <a:cs typeface="Calibri"/>
              </a:rPr>
              <a:t>dialogo </a:t>
            </a:r>
            <a:r>
              <a:rPr sz="2450" b="1" spc="10" dirty="0">
                <a:latin typeface="Calibri"/>
                <a:cs typeface="Calibri"/>
              </a:rPr>
              <a:t>con </a:t>
            </a:r>
            <a:r>
              <a:rPr sz="2450" b="1" spc="5" dirty="0">
                <a:latin typeface="Calibri"/>
                <a:cs typeface="Calibri"/>
              </a:rPr>
              <a:t>il </a:t>
            </a:r>
            <a:r>
              <a:rPr sz="2450" b="1" spc="20" dirty="0">
                <a:latin typeface="Calibri"/>
                <a:cs typeface="Calibri"/>
              </a:rPr>
              <a:t>mondo </a:t>
            </a:r>
            <a:r>
              <a:rPr sz="2450" b="1" spc="-540" dirty="0">
                <a:latin typeface="Calibri"/>
                <a:cs typeface="Calibri"/>
              </a:rPr>
              <a:t> </a:t>
            </a:r>
            <a:r>
              <a:rPr sz="2450" b="1" spc="5" dirty="0">
                <a:latin typeface="Calibri"/>
                <a:cs typeface="Calibri"/>
              </a:rPr>
              <a:t>contemporaneo</a:t>
            </a:r>
            <a:endParaRPr sz="2450">
              <a:latin typeface="Calibri"/>
              <a:cs typeface="Calibri"/>
            </a:endParaRPr>
          </a:p>
          <a:p>
            <a:pPr marL="267970" marR="5080" indent="-267970">
              <a:lnSpc>
                <a:spcPct val="81600"/>
              </a:lnSpc>
              <a:spcBef>
                <a:spcPts val="459"/>
              </a:spcBef>
              <a:buAutoNum type="alphaLcPeriod"/>
              <a:tabLst>
                <a:tab pos="267970" algn="l"/>
              </a:tabLst>
            </a:pPr>
            <a:r>
              <a:rPr sz="2050" b="1" i="1" spc="5" dirty="0">
                <a:latin typeface="Calibri"/>
                <a:cs typeface="Calibri"/>
              </a:rPr>
              <a:t>Con grande </a:t>
            </a:r>
            <a:r>
              <a:rPr sz="2050" b="1" i="1" dirty="0">
                <a:latin typeface="Calibri"/>
                <a:cs typeface="Calibri"/>
              </a:rPr>
              <a:t>convinzione </a:t>
            </a:r>
            <a:r>
              <a:rPr sz="2050" b="1" i="1" spc="5" dirty="0">
                <a:latin typeface="Calibri"/>
                <a:cs typeface="Calibri"/>
              </a:rPr>
              <a:t>e </a:t>
            </a:r>
            <a:r>
              <a:rPr sz="2050" b="1" i="1" spc="-5" dirty="0">
                <a:latin typeface="Calibri"/>
                <a:cs typeface="Calibri"/>
              </a:rPr>
              <a:t>competenza </a:t>
            </a:r>
            <a:r>
              <a:rPr sz="2050" b="1" i="1" spc="160" dirty="0">
                <a:latin typeface="Calibri"/>
                <a:cs typeface="Calibri"/>
              </a:rPr>
              <a:t>dida:ca, </a:t>
            </a:r>
            <a:r>
              <a:rPr sz="2050" b="1" i="1" dirty="0">
                <a:latin typeface="Calibri"/>
                <a:cs typeface="Calibri"/>
              </a:rPr>
              <a:t>il </a:t>
            </a:r>
            <a:r>
              <a:rPr sz="2050" b="1" i="1" spc="-5" dirty="0">
                <a:latin typeface="Calibri"/>
                <a:cs typeface="Calibri"/>
              </a:rPr>
              <a:t>catechista fa </a:t>
            </a:r>
            <a:r>
              <a:rPr sz="2050" b="1" i="1" spc="5" dirty="0">
                <a:latin typeface="Calibri"/>
                <a:cs typeface="Calibri"/>
              </a:rPr>
              <a:t>risuonare </a:t>
            </a:r>
            <a:r>
              <a:rPr sz="2050" b="1" i="1" spc="10" dirty="0">
                <a:latin typeface="Calibri"/>
                <a:cs typeface="Calibri"/>
              </a:rPr>
              <a:t> </a:t>
            </a:r>
            <a:r>
              <a:rPr sz="2050" b="1" i="1" spc="5" dirty="0">
                <a:latin typeface="Calibri"/>
                <a:cs typeface="Calibri"/>
              </a:rPr>
              <a:t>nel</a:t>
            </a:r>
            <a:r>
              <a:rPr sz="2050" b="1" i="1" dirty="0">
                <a:latin typeface="Calibri"/>
                <a:cs typeface="Calibri"/>
              </a:rPr>
              <a:t> </a:t>
            </a:r>
            <a:r>
              <a:rPr sz="2050" b="1" i="1" spc="5" dirty="0">
                <a:latin typeface="Calibri"/>
                <a:cs typeface="Calibri"/>
              </a:rPr>
              <a:t>suo </a:t>
            </a:r>
            <a:r>
              <a:rPr sz="2050" b="1" i="1" dirty="0">
                <a:latin typeface="Calibri"/>
                <a:cs typeface="Calibri"/>
              </a:rPr>
              <a:t>insegnamento</a:t>
            </a:r>
            <a:r>
              <a:rPr sz="2050" b="1" i="1" spc="5" dirty="0">
                <a:latin typeface="Calibri"/>
                <a:cs typeface="Calibri"/>
              </a:rPr>
              <a:t> la </a:t>
            </a:r>
            <a:r>
              <a:rPr sz="2050" b="1" i="1" dirty="0">
                <a:latin typeface="Calibri"/>
                <a:cs typeface="Calibri"/>
              </a:rPr>
              <a:t>voce</a:t>
            </a:r>
            <a:r>
              <a:rPr sz="2050" b="1" i="1" spc="5" dirty="0">
                <a:latin typeface="Calibri"/>
                <a:cs typeface="Calibri"/>
              </a:rPr>
              <a:t> dei </a:t>
            </a:r>
            <a:r>
              <a:rPr sz="2050" b="1" i="1" spc="-5" dirty="0">
                <a:latin typeface="Calibri"/>
                <a:cs typeface="Calibri"/>
              </a:rPr>
              <a:t>Pastori,</a:t>
            </a:r>
            <a:r>
              <a:rPr sz="2050" b="1" i="1" spc="5" dirty="0">
                <a:latin typeface="Calibri"/>
                <a:cs typeface="Calibri"/>
              </a:rPr>
              <a:t> poiché è </a:t>
            </a:r>
            <a:r>
              <a:rPr sz="2050" b="1" i="1" spc="-5" dirty="0">
                <a:latin typeface="Calibri"/>
                <a:cs typeface="Calibri"/>
              </a:rPr>
              <a:t>Cristo</a:t>
            </a:r>
            <a:r>
              <a:rPr sz="2050" b="1" i="1" spc="5" dirty="0">
                <a:latin typeface="Calibri"/>
                <a:cs typeface="Calibri"/>
              </a:rPr>
              <a:t> che parla in loro </a:t>
            </a:r>
            <a:r>
              <a:rPr sz="2050" b="1" i="1" spc="-450" dirty="0">
                <a:latin typeface="Calibri"/>
                <a:cs typeface="Calibri"/>
              </a:rPr>
              <a:t> </a:t>
            </a:r>
            <a:r>
              <a:rPr sz="2050" b="1" i="1" spc="5" dirty="0">
                <a:latin typeface="Calibri"/>
                <a:cs typeface="Calibri"/>
              </a:rPr>
              <a:t>Il suo </a:t>
            </a:r>
            <a:r>
              <a:rPr sz="2050" b="1" i="1" dirty="0">
                <a:latin typeface="Calibri"/>
                <a:cs typeface="Calibri"/>
              </a:rPr>
              <a:t>discorso </a:t>
            </a:r>
            <a:r>
              <a:rPr sz="2050" b="1" i="1" spc="5" dirty="0">
                <a:latin typeface="Calibri"/>
                <a:cs typeface="Calibri"/>
              </a:rPr>
              <a:t>non </a:t>
            </a:r>
            <a:r>
              <a:rPr sz="2050" b="1" i="1" dirty="0">
                <a:latin typeface="Calibri"/>
                <a:cs typeface="Calibri"/>
              </a:rPr>
              <a:t>nasconde </a:t>
            </a:r>
            <a:r>
              <a:rPr sz="2050" b="1" i="1" spc="5" dirty="0">
                <a:latin typeface="Calibri"/>
                <a:cs typeface="Calibri"/>
              </a:rPr>
              <a:t>le </a:t>
            </a:r>
            <a:r>
              <a:rPr sz="2050" b="1" i="1" dirty="0">
                <a:latin typeface="Calibri"/>
                <a:cs typeface="Calibri"/>
              </a:rPr>
              <a:t>debolezze </a:t>
            </a:r>
            <a:r>
              <a:rPr sz="2050" b="1" i="1" spc="5" dirty="0">
                <a:latin typeface="Calibri"/>
                <a:cs typeface="Calibri"/>
              </a:rPr>
              <a:t>della Chiesa, </a:t>
            </a:r>
            <a:r>
              <a:rPr sz="2050" b="1" i="1" spc="10" dirty="0">
                <a:latin typeface="Calibri"/>
                <a:cs typeface="Calibri"/>
              </a:rPr>
              <a:t>ma </a:t>
            </a:r>
            <a:r>
              <a:rPr sz="2050" b="1" i="1" spc="5" dirty="0">
                <a:latin typeface="Calibri"/>
                <a:cs typeface="Calibri"/>
              </a:rPr>
              <a:t>guida </a:t>
            </a:r>
            <a:r>
              <a:rPr sz="2050" b="1" i="1" spc="10" dirty="0">
                <a:latin typeface="Calibri"/>
                <a:cs typeface="Calibri"/>
              </a:rPr>
              <a:t>a </a:t>
            </a:r>
            <a:r>
              <a:rPr sz="2050" b="1" i="1" spc="15" dirty="0">
                <a:latin typeface="Calibri"/>
                <a:cs typeface="Calibri"/>
              </a:rPr>
              <a:t> </a:t>
            </a:r>
            <a:r>
              <a:rPr sz="2050" b="1" i="1" spc="5" dirty="0">
                <a:latin typeface="Calibri"/>
                <a:cs typeface="Calibri"/>
              </a:rPr>
              <a:t>comprenderle</a:t>
            </a:r>
            <a:r>
              <a:rPr sz="2050" b="1" i="1" spc="-5" dirty="0">
                <a:latin typeface="Calibri"/>
                <a:cs typeface="Calibri"/>
              </a:rPr>
              <a:t> </a:t>
            </a:r>
            <a:r>
              <a:rPr sz="2050" b="1" i="1" dirty="0">
                <a:latin typeface="Calibri"/>
                <a:cs typeface="Calibri"/>
              </a:rPr>
              <a:t>con </a:t>
            </a:r>
            <a:r>
              <a:rPr sz="2050" b="1" i="1" spc="-5" dirty="0">
                <a:latin typeface="Calibri"/>
                <a:cs typeface="Calibri"/>
              </a:rPr>
              <a:t>carità</a:t>
            </a:r>
            <a:r>
              <a:rPr sz="2050" b="1" i="1" dirty="0">
                <a:latin typeface="Calibri"/>
                <a:cs typeface="Calibri"/>
              </a:rPr>
              <a:t> </a:t>
            </a:r>
            <a:r>
              <a:rPr sz="2050" b="1" i="1" spc="5" dirty="0">
                <a:latin typeface="Calibri"/>
                <a:cs typeface="Calibri"/>
              </a:rPr>
              <a:t>e</a:t>
            </a:r>
            <a:r>
              <a:rPr sz="2050" b="1" i="1" dirty="0">
                <a:latin typeface="Calibri"/>
                <a:cs typeface="Calibri"/>
              </a:rPr>
              <a:t> </a:t>
            </a:r>
            <a:r>
              <a:rPr sz="2050" b="1" i="1" spc="10" dirty="0">
                <a:latin typeface="Calibri"/>
                <a:cs typeface="Calibri"/>
              </a:rPr>
              <a:t>a</a:t>
            </a:r>
            <a:r>
              <a:rPr sz="2050" b="1" i="1" dirty="0">
                <a:latin typeface="Calibri"/>
                <a:cs typeface="Calibri"/>
              </a:rPr>
              <a:t> </a:t>
            </a:r>
            <a:r>
              <a:rPr sz="2050" b="1" i="1" spc="5" dirty="0">
                <a:latin typeface="Calibri"/>
                <a:cs typeface="Calibri"/>
              </a:rPr>
              <a:t>superarle</a:t>
            </a:r>
            <a:r>
              <a:rPr sz="2050" b="1" i="1" dirty="0">
                <a:latin typeface="Calibri"/>
                <a:cs typeface="Calibri"/>
              </a:rPr>
              <a:t> </a:t>
            </a:r>
            <a:r>
              <a:rPr sz="2050" b="1" i="1" spc="5" dirty="0">
                <a:latin typeface="Calibri"/>
                <a:cs typeface="Calibri"/>
              </a:rPr>
              <a:t>generosamente»</a:t>
            </a:r>
            <a:r>
              <a:rPr sz="2050" b="1" i="1" dirty="0">
                <a:latin typeface="Calibri"/>
                <a:cs typeface="Calibri"/>
              </a:rPr>
              <a:t> </a:t>
            </a:r>
            <a:r>
              <a:rPr sz="2050" b="1" i="1" spc="5" dirty="0">
                <a:latin typeface="Calibri"/>
                <a:cs typeface="Calibri"/>
              </a:rPr>
              <a:t>(RdC;</a:t>
            </a:r>
            <a:r>
              <a:rPr sz="2050" b="1" i="1" dirty="0">
                <a:latin typeface="Calibri"/>
                <a:cs typeface="Calibri"/>
              </a:rPr>
              <a:t> </a:t>
            </a:r>
            <a:r>
              <a:rPr sz="2050" b="1" i="1" spc="5" dirty="0">
                <a:latin typeface="Calibri"/>
                <a:cs typeface="Calibri"/>
              </a:rPr>
              <a:t>n.</a:t>
            </a:r>
            <a:r>
              <a:rPr sz="2050" b="1" i="1" dirty="0">
                <a:latin typeface="Calibri"/>
                <a:cs typeface="Calibri"/>
              </a:rPr>
              <a:t> </a:t>
            </a:r>
            <a:r>
              <a:rPr sz="2050" b="1" i="1" spc="5" dirty="0">
                <a:latin typeface="Calibri"/>
                <a:cs typeface="Calibri"/>
              </a:rPr>
              <a:t>166)</a:t>
            </a:r>
            <a:endParaRPr sz="2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>
              <a:latin typeface="Calibri"/>
              <a:cs typeface="Calibri"/>
            </a:endParaRPr>
          </a:p>
          <a:p>
            <a:pPr marL="309880">
              <a:lnSpc>
                <a:spcPct val="100000"/>
              </a:lnSpc>
              <a:spcBef>
                <a:spcPts val="5"/>
              </a:spcBef>
            </a:pPr>
            <a:r>
              <a:rPr sz="2050" b="1" spc="5" dirty="0">
                <a:latin typeface="Calibri"/>
                <a:cs typeface="Calibri"/>
              </a:rPr>
              <a:t>È un </a:t>
            </a:r>
            <a:r>
              <a:rPr sz="2050" b="1" dirty="0">
                <a:latin typeface="Calibri"/>
                <a:cs typeface="Calibri"/>
              </a:rPr>
              <a:t>programma</a:t>
            </a:r>
            <a:r>
              <a:rPr sz="2050" b="1" spc="5" dirty="0">
                <a:latin typeface="Calibri"/>
                <a:cs typeface="Calibri"/>
              </a:rPr>
              <a:t> </a:t>
            </a:r>
            <a:r>
              <a:rPr sz="2050" b="1" dirty="0">
                <a:latin typeface="Calibri"/>
                <a:cs typeface="Calibri"/>
              </a:rPr>
              <a:t>molto</a:t>
            </a:r>
            <a:r>
              <a:rPr sz="2050" b="1" spc="5" dirty="0">
                <a:latin typeface="Calibri"/>
                <a:cs typeface="Calibri"/>
              </a:rPr>
              <a:t> </a:t>
            </a:r>
            <a:r>
              <a:rPr sz="2050" b="1" spc="-10" dirty="0">
                <a:latin typeface="Calibri"/>
                <a:cs typeface="Calibri"/>
              </a:rPr>
              <a:t>concreto,</a:t>
            </a:r>
            <a:r>
              <a:rPr sz="2050" b="1" spc="5" dirty="0">
                <a:latin typeface="Calibri"/>
                <a:cs typeface="Calibri"/>
              </a:rPr>
              <a:t> splendido </a:t>
            </a:r>
            <a:r>
              <a:rPr sz="2050" b="1" spc="10" dirty="0">
                <a:latin typeface="Calibri"/>
                <a:cs typeface="Calibri"/>
              </a:rPr>
              <a:t>e</a:t>
            </a:r>
            <a:r>
              <a:rPr sz="2050" b="1" dirty="0">
                <a:latin typeface="Calibri"/>
                <a:cs typeface="Calibri"/>
              </a:rPr>
              <a:t> </a:t>
            </a:r>
            <a:r>
              <a:rPr sz="2050" b="1" spc="5" dirty="0">
                <a:latin typeface="Calibri"/>
                <a:cs typeface="Calibri"/>
              </a:rPr>
              <a:t>insieme </a:t>
            </a:r>
            <a:r>
              <a:rPr sz="2050" b="1" dirty="0">
                <a:latin typeface="Calibri"/>
                <a:cs typeface="Calibri"/>
              </a:rPr>
              <a:t>impegnativo.</a:t>
            </a:r>
            <a:endParaRPr sz="2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1299" y="744715"/>
            <a:ext cx="7198359" cy="720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CC0000"/>
                </a:solidFill>
              </a:rPr>
              <a:t>La</a:t>
            </a:r>
            <a:r>
              <a:rPr spc="-25" dirty="0">
                <a:solidFill>
                  <a:srgbClr val="CC0000"/>
                </a:solidFill>
              </a:rPr>
              <a:t> </a:t>
            </a:r>
            <a:r>
              <a:rPr spc="-5" dirty="0">
                <a:solidFill>
                  <a:srgbClr val="CC0000"/>
                </a:solidFill>
              </a:rPr>
              <a:t>spiritualità</a:t>
            </a:r>
            <a:r>
              <a:rPr spc="-25" dirty="0">
                <a:solidFill>
                  <a:srgbClr val="CC0000"/>
                </a:solidFill>
              </a:rPr>
              <a:t> </a:t>
            </a:r>
            <a:r>
              <a:rPr spc="-5" dirty="0">
                <a:solidFill>
                  <a:srgbClr val="CC0000"/>
                </a:solidFill>
              </a:rPr>
              <a:t>cristiana</a:t>
            </a:r>
            <a:r>
              <a:rPr spc="-20" dirty="0">
                <a:solidFill>
                  <a:srgbClr val="CC0000"/>
                </a:solidFill>
              </a:rPr>
              <a:t> </a:t>
            </a:r>
            <a:r>
              <a:rPr dirty="0">
                <a:solidFill>
                  <a:srgbClr val="CC0000"/>
                </a:solidFill>
              </a:rPr>
              <a:t>quindi..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0284" y="1823969"/>
            <a:ext cx="8345170" cy="405765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67030" indent="-354965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3300" spc="5" dirty="0">
                <a:latin typeface="Calibri"/>
                <a:cs typeface="Calibri"/>
              </a:rPr>
              <a:t>è</a:t>
            </a:r>
            <a:r>
              <a:rPr sz="3300" spc="-15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unica</a:t>
            </a:r>
            <a:r>
              <a:rPr sz="3300" spc="-10" dirty="0">
                <a:latin typeface="Calibri"/>
                <a:cs typeface="Calibri"/>
              </a:rPr>
              <a:t> </a:t>
            </a:r>
            <a:r>
              <a:rPr sz="3300" spc="5" dirty="0">
                <a:latin typeface="Calibri"/>
                <a:cs typeface="Calibri"/>
              </a:rPr>
              <a:t>e</a:t>
            </a:r>
            <a:r>
              <a:rPr sz="3300" spc="-10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perenne</a:t>
            </a:r>
            <a:endParaRPr sz="3300">
              <a:latin typeface="Calibri"/>
              <a:cs typeface="Calibri"/>
            </a:endParaRPr>
          </a:p>
          <a:p>
            <a:pPr marL="367030" indent="-35496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3300" spc="-10" dirty="0">
                <a:latin typeface="Calibri"/>
                <a:cs typeface="Calibri"/>
              </a:rPr>
              <a:t>consiste</a:t>
            </a:r>
            <a:r>
              <a:rPr sz="3300" spc="-5" dirty="0">
                <a:latin typeface="Calibri"/>
                <a:cs typeface="Calibri"/>
              </a:rPr>
              <a:t> </a:t>
            </a:r>
            <a:r>
              <a:rPr sz="3300" spc="5" dirty="0">
                <a:latin typeface="Calibri"/>
                <a:cs typeface="Calibri"/>
              </a:rPr>
              <a:t>nel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vivere</a:t>
            </a:r>
            <a:r>
              <a:rPr sz="3300" dirty="0">
                <a:latin typeface="Calibri"/>
                <a:cs typeface="Calibri"/>
              </a:rPr>
              <a:t> il </a:t>
            </a:r>
            <a:r>
              <a:rPr sz="3300" spc="-10" dirty="0">
                <a:latin typeface="Calibri"/>
                <a:cs typeface="Calibri"/>
              </a:rPr>
              <a:t>rapporto</a:t>
            </a:r>
            <a:r>
              <a:rPr sz="3300" dirty="0">
                <a:latin typeface="Calibri"/>
                <a:cs typeface="Calibri"/>
              </a:rPr>
              <a:t> essenziale </a:t>
            </a:r>
            <a:r>
              <a:rPr sz="3300" spc="-10" dirty="0">
                <a:latin typeface="Calibri"/>
                <a:cs typeface="Calibri"/>
              </a:rPr>
              <a:t>con</a:t>
            </a:r>
            <a:r>
              <a:rPr sz="3300" spc="-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la</a:t>
            </a:r>
            <a:endParaRPr sz="3300">
              <a:latin typeface="Calibri"/>
              <a:cs typeface="Calibri"/>
            </a:endParaRPr>
          </a:p>
          <a:p>
            <a:pPr marL="367030">
              <a:lnSpc>
                <a:spcPct val="100000"/>
              </a:lnSpc>
              <a:spcBef>
                <a:spcPts val="5"/>
              </a:spcBef>
            </a:pPr>
            <a:r>
              <a:rPr sz="3300" i="1" dirty="0">
                <a:solidFill>
                  <a:srgbClr val="CC0000"/>
                </a:solidFill>
                <a:latin typeface="Calibri"/>
                <a:cs typeface="Calibri"/>
              </a:rPr>
              <a:t>Divina</a:t>
            </a:r>
            <a:r>
              <a:rPr sz="3300" i="1" spc="-40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3300" i="1" spc="-25" dirty="0">
                <a:solidFill>
                  <a:srgbClr val="CC0000"/>
                </a:solidFill>
                <a:latin typeface="Calibri"/>
                <a:cs typeface="Calibri"/>
              </a:rPr>
              <a:t>Trinità</a:t>
            </a:r>
            <a:endParaRPr sz="3300">
              <a:latin typeface="Calibri"/>
              <a:cs typeface="Calibri"/>
            </a:endParaRPr>
          </a:p>
          <a:p>
            <a:pPr marL="367030" indent="-354965">
              <a:lnSpc>
                <a:spcPct val="100000"/>
              </a:lnSpc>
              <a:spcBef>
                <a:spcPts val="869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3300" dirty="0">
                <a:latin typeface="Calibri"/>
                <a:cs typeface="Calibri"/>
              </a:rPr>
              <a:t>si</a:t>
            </a:r>
            <a:r>
              <a:rPr sz="3300" spc="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esprime</a:t>
            </a:r>
            <a:r>
              <a:rPr sz="3300" spc="5" dirty="0">
                <a:latin typeface="Calibri"/>
                <a:cs typeface="Calibri"/>
              </a:rPr>
              <a:t> per </a:t>
            </a:r>
            <a:r>
              <a:rPr sz="3300" spc="-20" dirty="0">
                <a:latin typeface="Calibri"/>
                <a:cs typeface="Calibri"/>
              </a:rPr>
              <a:t>mezzo</a:t>
            </a:r>
            <a:r>
              <a:rPr sz="3300" spc="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delle</a:t>
            </a:r>
            <a:r>
              <a:rPr sz="3300" spc="5" dirty="0">
                <a:latin typeface="Calibri"/>
                <a:cs typeface="Calibri"/>
              </a:rPr>
              <a:t> </a:t>
            </a:r>
            <a:r>
              <a:rPr sz="3300" i="1" dirty="0">
                <a:solidFill>
                  <a:srgbClr val="CC0000"/>
                </a:solidFill>
                <a:latin typeface="Calibri"/>
                <a:cs typeface="Calibri"/>
              </a:rPr>
              <a:t>virtù</a:t>
            </a:r>
            <a:r>
              <a:rPr sz="3300" i="1" spc="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3300" i="1" spc="-5" dirty="0">
                <a:solidFill>
                  <a:srgbClr val="CC0000"/>
                </a:solidFill>
                <a:latin typeface="Calibri"/>
                <a:cs typeface="Calibri"/>
              </a:rPr>
              <a:t>teologali</a:t>
            </a:r>
            <a:endParaRPr sz="3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550">
              <a:latin typeface="Calibri"/>
              <a:cs typeface="Calibri"/>
            </a:endParaRPr>
          </a:p>
          <a:p>
            <a:pPr marL="367030" marR="154305" indent="-354965">
              <a:lnSpc>
                <a:spcPct val="100000"/>
              </a:lnSpc>
              <a:tabLst>
                <a:tab pos="1008380" algn="l"/>
              </a:tabLst>
            </a:pPr>
            <a:r>
              <a:rPr sz="3300" i="1" dirty="0">
                <a:latin typeface="Calibri"/>
                <a:cs typeface="Calibri"/>
              </a:rPr>
              <a:t>S</a:t>
            </a:r>
            <a:r>
              <a:rPr sz="3300" dirty="0">
                <a:latin typeface="Calibri"/>
                <a:cs typeface="Calibri"/>
              </a:rPr>
              <a:t>ulla	</a:t>
            </a:r>
            <a:r>
              <a:rPr sz="3300" spc="5" dirty="0">
                <a:latin typeface="Calibri"/>
                <a:cs typeface="Calibri"/>
              </a:rPr>
              <a:t>base </a:t>
            </a:r>
            <a:r>
              <a:rPr sz="3300" spc="-5" dirty="0">
                <a:latin typeface="Calibri"/>
                <a:cs typeface="Calibri"/>
              </a:rPr>
              <a:t>comune </a:t>
            </a:r>
            <a:r>
              <a:rPr sz="3300" dirty="0">
                <a:latin typeface="Calibri"/>
                <a:cs typeface="Calibri"/>
              </a:rPr>
              <a:t>si possono </a:t>
            </a:r>
            <a:r>
              <a:rPr sz="3300" spc="-10" dirty="0">
                <a:latin typeface="Calibri"/>
                <a:cs typeface="Calibri"/>
              </a:rPr>
              <a:t>innestare diverse </a:t>
            </a:r>
            <a:r>
              <a:rPr sz="3300" spc="-735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modalità </a:t>
            </a:r>
            <a:r>
              <a:rPr sz="3300" dirty="0">
                <a:latin typeface="Calibri"/>
                <a:cs typeface="Calibri"/>
              </a:rPr>
              <a:t>di </a:t>
            </a:r>
            <a:r>
              <a:rPr sz="3300" spc="-5" dirty="0">
                <a:latin typeface="Calibri"/>
                <a:cs typeface="Calibri"/>
              </a:rPr>
              <a:t>realizzazione</a:t>
            </a:r>
            <a:endParaRPr sz="3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0284" y="1919676"/>
            <a:ext cx="8204200" cy="4260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7030" marR="5080" indent="-354965">
              <a:lnSpc>
                <a:spcPct val="100200"/>
              </a:lnSpc>
              <a:spcBef>
                <a:spcPts val="105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3300" spc="-5" dirty="0">
                <a:latin typeface="Calibri"/>
                <a:cs typeface="Calibri"/>
              </a:rPr>
              <a:t>Sempre </a:t>
            </a:r>
            <a:r>
              <a:rPr sz="3300" dirty="0">
                <a:latin typeface="Calibri"/>
                <a:cs typeface="Calibri"/>
              </a:rPr>
              <a:t>la </a:t>
            </a:r>
            <a:r>
              <a:rPr sz="3300" spc="-10" dirty="0">
                <a:latin typeface="Calibri"/>
                <a:cs typeface="Calibri"/>
              </a:rPr>
              <a:t>FC,</a:t>
            </a:r>
            <a:r>
              <a:rPr sz="3300" spc="-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al n. 18</a:t>
            </a:r>
            <a:r>
              <a:rPr sz="3300" spc="-5" dirty="0">
                <a:latin typeface="Calibri"/>
                <a:cs typeface="Calibri"/>
              </a:rPr>
              <a:t> </a:t>
            </a:r>
            <a:r>
              <a:rPr sz="3300" spc="5" dirty="0">
                <a:latin typeface="Calibri"/>
                <a:cs typeface="Calibri"/>
              </a:rPr>
              <a:t>chiede</a:t>
            </a:r>
            <a:r>
              <a:rPr sz="3300" dirty="0">
                <a:latin typeface="Calibri"/>
                <a:cs typeface="Calibri"/>
              </a:rPr>
              <a:t> ai </a:t>
            </a:r>
            <a:r>
              <a:rPr sz="3300" spc="-10" dirty="0">
                <a:latin typeface="Calibri"/>
                <a:cs typeface="Calibri"/>
              </a:rPr>
              <a:t>catechisti</a:t>
            </a:r>
            <a:r>
              <a:rPr sz="3300" spc="-5" dirty="0">
                <a:latin typeface="Calibri"/>
                <a:cs typeface="Calibri"/>
              </a:rPr>
              <a:t> </a:t>
            </a:r>
            <a:r>
              <a:rPr sz="3300" spc="5" dirty="0">
                <a:latin typeface="Calibri"/>
                <a:cs typeface="Calibri"/>
              </a:rPr>
              <a:t>che </a:t>
            </a:r>
            <a:r>
              <a:rPr sz="3300" spc="10" dirty="0">
                <a:latin typeface="Calibri"/>
                <a:cs typeface="Calibri"/>
              </a:rPr>
              <a:t> </a:t>
            </a:r>
            <a:r>
              <a:rPr sz="3300" spc="5" dirty="0">
                <a:latin typeface="Calibri"/>
                <a:cs typeface="Calibri"/>
              </a:rPr>
              <a:t>siano</a:t>
            </a:r>
            <a:r>
              <a:rPr sz="3300" spc="-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«membri </a:t>
            </a:r>
            <a:r>
              <a:rPr sz="3300" spc="-25" dirty="0">
                <a:latin typeface="Calibri"/>
                <a:cs typeface="Calibri"/>
              </a:rPr>
              <a:t>attivi</a:t>
            </a:r>
            <a:r>
              <a:rPr sz="3300" dirty="0">
                <a:latin typeface="Calibri"/>
                <a:cs typeface="Calibri"/>
              </a:rPr>
              <a:t> della </a:t>
            </a:r>
            <a:r>
              <a:rPr sz="3300" spc="-5" dirty="0">
                <a:latin typeface="Calibri"/>
                <a:cs typeface="Calibri"/>
              </a:rPr>
              <a:t>comunità </a:t>
            </a:r>
            <a:r>
              <a:rPr sz="3300" dirty="0">
                <a:latin typeface="Calibri"/>
                <a:cs typeface="Calibri"/>
              </a:rPr>
              <a:t> ecclesiale»,</a:t>
            </a:r>
            <a:r>
              <a:rPr sz="3300" spc="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«capaci</a:t>
            </a:r>
            <a:r>
              <a:rPr sz="3300" spc="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di </a:t>
            </a:r>
            <a:r>
              <a:rPr sz="3300" i="1" dirty="0">
                <a:solidFill>
                  <a:srgbClr val="00B050"/>
                </a:solidFill>
                <a:latin typeface="Calibri"/>
                <a:cs typeface="Calibri"/>
              </a:rPr>
              <a:t>equilibrio</a:t>
            </a:r>
            <a:r>
              <a:rPr sz="3300" dirty="0">
                <a:latin typeface="Calibri"/>
                <a:cs typeface="Calibri"/>
              </a:rPr>
              <a:t>,</a:t>
            </a:r>
            <a:r>
              <a:rPr sz="3300" spc="1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di</a:t>
            </a:r>
            <a:r>
              <a:rPr sz="3300" spc="5" dirty="0">
                <a:latin typeface="Calibri"/>
                <a:cs typeface="Calibri"/>
              </a:rPr>
              <a:t> </a:t>
            </a:r>
            <a:r>
              <a:rPr sz="3300" spc="-10" dirty="0">
                <a:solidFill>
                  <a:srgbClr val="00B050"/>
                </a:solidFill>
                <a:latin typeface="Calibri"/>
                <a:cs typeface="Calibri"/>
              </a:rPr>
              <a:t>dialogo</a:t>
            </a:r>
            <a:r>
              <a:rPr sz="3300" spc="-10" dirty="0">
                <a:latin typeface="Calibri"/>
                <a:cs typeface="Calibri"/>
              </a:rPr>
              <a:t>,</a:t>
            </a:r>
            <a:r>
              <a:rPr sz="3300" spc="1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di </a:t>
            </a:r>
            <a:r>
              <a:rPr sz="3300" spc="-730" dirty="0">
                <a:latin typeface="Calibri"/>
                <a:cs typeface="Calibri"/>
              </a:rPr>
              <a:t> </a:t>
            </a:r>
            <a:r>
              <a:rPr sz="3300" spc="-5" dirty="0">
                <a:solidFill>
                  <a:srgbClr val="00B050"/>
                </a:solidFill>
                <a:latin typeface="Calibri"/>
                <a:cs typeface="Calibri"/>
              </a:rPr>
              <a:t>iniziativa</a:t>
            </a:r>
            <a:r>
              <a:rPr sz="3300" spc="-5" dirty="0">
                <a:latin typeface="Calibri"/>
                <a:cs typeface="Calibri"/>
              </a:rPr>
              <a:t>,</a:t>
            </a:r>
            <a:r>
              <a:rPr sz="3300" dirty="0">
                <a:latin typeface="Calibri"/>
                <a:cs typeface="Calibri"/>
              </a:rPr>
              <a:t> di</a:t>
            </a:r>
            <a:r>
              <a:rPr sz="3300" spc="-5" dirty="0">
                <a:latin typeface="Calibri"/>
                <a:cs typeface="Calibri"/>
              </a:rPr>
              <a:t> </a:t>
            </a:r>
            <a:r>
              <a:rPr sz="3300" spc="-5" dirty="0">
                <a:solidFill>
                  <a:srgbClr val="00B050"/>
                </a:solidFill>
                <a:latin typeface="Calibri"/>
                <a:cs typeface="Calibri"/>
              </a:rPr>
              <a:t>collaborazione</a:t>
            </a:r>
            <a:r>
              <a:rPr sz="3300" spc="-5" dirty="0">
                <a:latin typeface="Calibri"/>
                <a:cs typeface="Calibri"/>
              </a:rPr>
              <a:t>»,</a:t>
            </a:r>
            <a:endParaRPr sz="3300">
              <a:latin typeface="Calibri"/>
              <a:cs typeface="Calibri"/>
            </a:endParaRPr>
          </a:p>
          <a:p>
            <a:pPr marL="367030" marR="772795" indent="-354965">
              <a:lnSpc>
                <a:spcPct val="99800"/>
              </a:lnSpc>
              <a:spcBef>
                <a:spcPts val="880"/>
              </a:spcBef>
              <a:buFont typeface="Arial MT"/>
              <a:buChar char="•"/>
              <a:tabLst>
                <a:tab pos="462280" algn="l"/>
                <a:tab pos="462915" algn="l"/>
              </a:tabLst>
            </a:pPr>
            <a:r>
              <a:rPr dirty="0"/>
              <a:t>	</a:t>
            </a:r>
            <a:r>
              <a:rPr sz="3300" spc="-5" dirty="0">
                <a:latin typeface="Calibri"/>
                <a:cs typeface="Calibri"/>
              </a:rPr>
              <a:t>luogo privilegiato </a:t>
            </a:r>
            <a:r>
              <a:rPr sz="3300" spc="5" dirty="0">
                <a:latin typeface="Calibri"/>
                <a:cs typeface="Calibri"/>
              </a:rPr>
              <a:t>per </a:t>
            </a:r>
            <a:r>
              <a:rPr sz="3300" spc="-5" dirty="0">
                <a:latin typeface="Calibri"/>
                <a:cs typeface="Calibri"/>
              </a:rPr>
              <a:t>apprendere </a:t>
            </a:r>
            <a:r>
              <a:rPr sz="3300" spc="5" dirty="0">
                <a:latin typeface="Calibri"/>
                <a:cs typeface="Calibri"/>
              </a:rPr>
              <a:t>e per </a:t>
            </a:r>
            <a:r>
              <a:rPr sz="3300" spc="10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approfondire</a:t>
            </a:r>
            <a:r>
              <a:rPr sz="3300" spc="5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l'atteggiamento</a:t>
            </a:r>
            <a:r>
              <a:rPr sz="3300" spc="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ecclesiale</a:t>
            </a:r>
            <a:r>
              <a:rPr sz="3300" spc="5" dirty="0">
                <a:latin typeface="Calibri"/>
                <a:cs typeface="Calibri"/>
              </a:rPr>
              <a:t> e </a:t>
            </a:r>
            <a:r>
              <a:rPr sz="3300" spc="-73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spirituale</a:t>
            </a:r>
            <a:endParaRPr sz="3300">
              <a:latin typeface="Calibri"/>
              <a:cs typeface="Calibri"/>
            </a:endParaRPr>
          </a:p>
          <a:p>
            <a:pPr marL="1892935">
              <a:lnSpc>
                <a:spcPct val="100000"/>
              </a:lnSpc>
              <a:spcBef>
                <a:spcPts val="765"/>
              </a:spcBef>
            </a:pPr>
            <a:r>
              <a:rPr sz="3300" spc="5" dirty="0">
                <a:solidFill>
                  <a:srgbClr val="00B050"/>
                </a:solidFill>
                <a:latin typeface="Calibri"/>
                <a:cs typeface="Calibri"/>
              </a:rPr>
              <a:t>«</a:t>
            </a:r>
            <a:r>
              <a:rPr sz="3300" spc="-1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3300" dirty="0">
                <a:solidFill>
                  <a:srgbClr val="00B050"/>
                </a:solidFill>
                <a:latin typeface="Calibri"/>
                <a:cs typeface="Calibri"/>
              </a:rPr>
              <a:t>il</a:t>
            </a:r>
            <a:r>
              <a:rPr sz="3300" spc="-1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3300" dirty="0">
                <a:solidFill>
                  <a:srgbClr val="00B050"/>
                </a:solidFill>
                <a:latin typeface="Calibri"/>
                <a:cs typeface="Calibri"/>
              </a:rPr>
              <a:t>gruppo</a:t>
            </a:r>
            <a:r>
              <a:rPr sz="3300" spc="-1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3300" dirty="0">
                <a:solidFill>
                  <a:srgbClr val="00B050"/>
                </a:solidFill>
                <a:latin typeface="Calibri"/>
                <a:cs typeface="Calibri"/>
              </a:rPr>
              <a:t>dei</a:t>
            </a:r>
            <a:r>
              <a:rPr sz="3300" spc="-1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3300" spc="-5" dirty="0">
                <a:solidFill>
                  <a:srgbClr val="00B050"/>
                </a:solidFill>
                <a:latin typeface="Calibri"/>
                <a:cs typeface="Calibri"/>
              </a:rPr>
              <a:t>catechisti»</a:t>
            </a:r>
            <a:r>
              <a:rPr sz="3300" spc="-5" dirty="0">
                <a:solidFill>
                  <a:srgbClr val="5F5F5F"/>
                </a:solidFill>
                <a:latin typeface="Calibri"/>
                <a:cs typeface="Calibri"/>
              </a:rPr>
              <a:t>,</a:t>
            </a:r>
            <a:endParaRPr sz="3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1742" y="846352"/>
            <a:ext cx="5456963" cy="61248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00407" y="2205282"/>
            <a:ext cx="5022215" cy="14166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223520">
              <a:lnSpc>
                <a:spcPct val="100499"/>
              </a:lnSpc>
              <a:spcBef>
                <a:spcPts val="75"/>
              </a:spcBef>
            </a:pPr>
            <a:r>
              <a:rPr b="1" spc="-5" dirty="0">
                <a:solidFill>
                  <a:srgbClr val="7030A0"/>
                </a:solidFill>
                <a:latin typeface="Calibri"/>
                <a:cs typeface="Calibri"/>
              </a:rPr>
              <a:t>Spiritualità </a:t>
            </a:r>
            <a:r>
              <a:rPr b="1" spc="-10" dirty="0">
                <a:solidFill>
                  <a:srgbClr val="7030A0"/>
                </a:solidFill>
                <a:latin typeface="Calibri"/>
                <a:cs typeface="Calibri"/>
              </a:rPr>
              <a:t>nutrita </a:t>
            </a:r>
            <a:r>
              <a:rPr b="1" spc="-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7030A0"/>
                </a:solidFill>
                <a:latin typeface="Calibri"/>
                <a:cs typeface="Calibri"/>
              </a:rPr>
              <a:t>nell’incontro</a:t>
            </a:r>
            <a:r>
              <a:rPr b="1" spc="-2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7030A0"/>
                </a:solidFill>
                <a:latin typeface="Calibri"/>
                <a:cs typeface="Calibri"/>
              </a:rPr>
              <a:t>con</a:t>
            </a:r>
            <a:r>
              <a:rPr b="1" spc="-2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7030A0"/>
                </a:solidFill>
                <a:latin typeface="Calibri"/>
                <a:cs typeface="Calibri"/>
              </a:rPr>
              <a:t>Dio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81647" y="4190327"/>
            <a:ext cx="5032375" cy="18313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17700" marR="1348740" indent="-753110">
              <a:lnSpc>
                <a:spcPct val="119400"/>
              </a:lnSpc>
              <a:spcBef>
                <a:spcPts val="95"/>
              </a:spcBef>
            </a:pPr>
            <a:r>
              <a:rPr sz="3300" i="1" dirty="0">
                <a:latin typeface="Calibri"/>
                <a:cs typeface="Calibri"/>
              </a:rPr>
              <a:t>DELLA</a:t>
            </a:r>
            <a:r>
              <a:rPr sz="3300" i="1" spc="-70" dirty="0">
                <a:latin typeface="Calibri"/>
                <a:cs typeface="Calibri"/>
              </a:rPr>
              <a:t> </a:t>
            </a:r>
            <a:r>
              <a:rPr sz="3300" i="1" spc="-40" dirty="0">
                <a:latin typeface="Calibri"/>
                <a:cs typeface="Calibri"/>
              </a:rPr>
              <a:t>PAROLA </a:t>
            </a:r>
            <a:r>
              <a:rPr sz="3300" i="1" spc="-735" dirty="0">
                <a:latin typeface="Calibri"/>
                <a:cs typeface="Calibri"/>
              </a:rPr>
              <a:t> </a:t>
            </a:r>
            <a:r>
              <a:rPr sz="3300" i="1" dirty="0">
                <a:latin typeface="Calibri"/>
                <a:cs typeface="Calibri"/>
              </a:rPr>
              <a:t>DI</a:t>
            </a:r>
            <a:r>
              <a:rPr sz="3300" i="1" spc="-15" dirty="0">
                <a:latin typeface="Calibri"/>
                <a:cs typeface="Calibri"/>
              </a:rPr>
              <a:t> </a:t>
            </a:r>
            <a:r>
              <a:rPr sz="3300" i="1" dirty="0">
                <a:latin typeface="Calibri"/>
                <a:cs typeface="Calibri"/>
              </a:rPr>
              <a:t>DIO</a:t>
            </a:r>
            <a:endParaRPr sz="3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3300" i="1" spc="-25" dirty="0">
                <a:latin typeface="Calibri"/>
                <a:cs typeface="Calibri"/>
              </a:rPr>
              <a:t>DIVENTARE</a:t>
            </a:r>
            <a:r>
              <a:rPr sz="3300" i="1" spc="-15" dirty="0">
                <a:latin typeface="Calibri"/>
                <a:cs typeface="Calibri"/>
              </a:rPr>
              <a:t> </a:t>
            </a:r>
            <a:r>
              <a:rPr sz="3300" i="1" spc="-30" dirty="0">
                <a:latin typeface="Calibri"/>
                <a:cs typeface="Calibri"/>
              </a:rPr>
              <a:t>«PAROLA</a:t>
            </a:r>
            <a:r>
              <a:rPr sz="3300" i="1" spc="-10" dirty="0">
                <a:latin typeface="Calibri"/>
                <a:cs typeface="Calibri"/>
              </a:rPr>
              <a:t> </a:t>
            </a:r>
            <a:r>
              <a:rPr sz="3300" i="1" dirty="0">
                <a:latin typeface="Calibri"/>
                <a:cs typeface="Calibri"/>
              </a:rPr>
              <a:t>DI</a:t>
            </a:r>
            <a:r>
              <a:rPr sz="3300" i="1" spc="-15" dirty="0">
                <a:latin typeface="Calibri"/>
                <a:cs typeface="Calibri"/>
              </a:rPr>
              <a:t> </a:t>
            </a:r>
            <a:r>
              <a:rPr sz="3300" i="1" dirty="0">
                <a:latin typeface="Calibri"/>
                <a:cs typeface="Calibri"/>
              </a:rPr>
              <a:t>DIO»</a:t>
            </a:r>
            <a:endParaRPr sz="3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9061" y="744715"/>
            <a:ext cx="6404610" cy="720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7030A0"/>
                </a:solidFill>
                <a:latin typeface="Calibri"/>
                <a:cs typeface="Calibri"/>
              </a:rPr>
              <a:t>1.</a:t>
            </a:r>
            <a:r>
              <a:rPr b="1" spc="-1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b="1" spc="-30" dirty="0">
                <a:solidFill>
                  <a:srgbClr val="7030A0"/>
                </a:solidFill>
                <a:latin typeface="Calibri"/>
                <a:cs typeface="Calibri"/>
              </a:rPr>
              <a:t>Dall’ascolto</a:t>
            </a:r>
            <a:r>
              <a:rPr b="1" spc="-1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b="1" spc="-25" dirty="0">
                <a:solidFill>
                  <a:srgbClr val="7030A0"/>
                </a:solidFill>
                <a:latin typeface="Calibri"/>
                <a:cs typeface="Calibri"/>
              </a:rPr>
              <a:t>all’annuncio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6771" y="1837510"/>
            <a:ext cx="8031480" cy="43745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67030" indent="-354965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367030" algn="l"/>
                <a:tab pos="367665" algn="l"/>
                <a:tab pos="5469255" algn="l"/>
              </a:tabLst>
            </a:pPr>
            <a:r>
              <a:rPr sz="2050" spc="-10" dirty="0">
                <a:latin typeface="Calibri"/>
                <a:cs typeface="Calibri"/>
              </a:rPr>
              <a:t>tra</a:t>
            </a:r>
            <a:r>
              <a:rPr sz="2050" spc="10" dirty="0">
                <a:latin typeface="Calibri"/>
                <a:cs typeface="Calibri"/>
              </a:rPr>
              <a:t> </a:t>
            </a:r>
            <a:r>
              <a:rPr sz="2050" dirty="0">
                <a:solidFill>
                  <a:srgbClr val="7030A0"/>
                </a:solidFill>
                <a:latin typeface="Calibri"/>
                <a:cs typeface="Calibri"/>
              </a:rPr>
              <a:t>l'ascolto	</a:t>
            </a:r>
            <a:r>
              <a:rPr sz="2050" spc="10" dirty="0">
                <a:latin typeface="Calibri"/>
                <a:cs typeface="Calibri"/>
              </a:rPr>
              <a:t>e</a:t>
            </a:r>
            <a:r>
              <a:rPr sz="2050" spc="-25" dirty="0">
                <a:latin typeface="Calibri"/>
                <a:cs typeface="Calibri"/>
              </a:rPr>
              <a:t> </a:t>
            </a:r>
            <a:r>
              <a:rPr sz="2050" spc="5" dirty="0">
                <a:latin typeface="Calibri"/>
                <a:cs typeface="Calibri"/>
              </a:rPr>
              <a:t>l</a:t>
            </a:r>
            <a:r>
              <a:rPr sz="2050" spc="5" dirty="0">
                <a:solidFill>
                  <a:srgbClr val="FF0000"/>
                </a:solidFill>
                <a:latin typeface="Calibri"/>
                <a:cs typeface="Calibri"/>
              </a:rPr>
              <a:t>'</a:t>
            </a:r>
            <a:r>
              <a:rPr sz="2050" spc="5" dirty="0">
                <a:solidFill>
                  <a:srgbClr val="7030A0"/>
                </a:solidFill>
                <a:latin typeface="Calibri"/>
                <a:cs typeface="Calibri"/>
              </a:rPr>
              <a:t>annuncio</a:t>
            </a:r>
            <a:endParaRPr sz="2050">
              <a:latin typeface="Calibri"/>
              <a:cs typeface="Calibri"/>
            </a:endParaRPr>
          </a:p>
          <a:p>
            <a:pPr marL="2449195">
              <a:lnSpc>
                <a:spcPct val="100000"/>
              </a:lnSpc>
            </a:pPr>
            <a:r>
              <a:rPr sz="2050" spc="-5" dirty="0">
                <a:solidFill>
                  <a:srgbClr val="7030A0"/>
                </a:solidFill>
                <a:latin typeface="Calibri"/>
                <a:cs typeface="Calibri"/>
              </a:rPr>
              <a:t>trasformazione</a:t>
            </a:r>
            <a:r>
              <a:rPr sz="2050" spc="-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50" spc="5" dirty="0">
                <a:solidFill>
                  <a:srgbClr val="7030A0"/>
                </a:solidFill>
                <a:latin typeface="Calibri"/>
                <a:cs typeface="Calibri"/>
              </a:rPr>
              <a:t>della</a:t>
            </a:r>
            <a:r>
              <a:rPr sz="2050" spc="-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50" dirty="0">
                <a:solidFill>
                  <a:srgbClr val="7030A0"/>
                </a:solidFill>
                <a:latin typeface="Calibri"/>
                <a:cs typeface="Calibri"/>
              </a:rPr>
              <a:t>vita</a:t>
            </a:r>
            <a:endParaRPr sz="2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Calibri"/>
              <a:cs typeface="Calibri"/>
            </a:endParaRPr>
          </a:p>
          <a:p>
            <a:pPr marL="367030" marR="5080" indent="-57785">
              <a:lnSpc>
                <a:spcPts val="1989"/>
              </a:lnSpc>
            </a:pPr>
            <a:r>
              <a:rPr sz="2050" spc="5" dirty="0">
                <a:latin typeface="Calibri"/>
                <a:cs typeface="Calibri"/>
              </a:rPr>
              <a:t>per</a:t>
            </a:r>
            <a:r>
              <a:rPr sz="2050" spc="1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divenire</a:t>
            </a:r>
            <a:r>
              <a:rPr sz="2050" spc="15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«servitore</a:t>
            </a:r>
            <a:r>
              <a:rPr sz="2050" spc="15" dirty="0">
                <a:latin typeface="Calibri"/>
                <a:cs typeface="Calibri"/>
              </a:rPr>
              <a:t> </a:t>
            </a:r>
            <a:r>
              <a:rPr sz="2050" spc="5" dirty="0">
                <a:latin typeface="Calibri"/>
                <a:cs typeface="Calibri"/>
              </a:rPr>
              <a:t>della</a:t>
            </a:r>
            <a:r>
              <a:rPr sz="2050" spc="15" dirty="0">
                <a:latin typeface="Calibri"/>
                <a:cs typeface="Calibri"/>
              </a:rPr>
              <a:t> </a:t>
            </a:r>
            <a:r>
              <a:rPr sz="2050" spc="-5" dirty="0">
                <a:latin typeface="Calibri"/>
                <a:cs typeface="Calibri"/>
              </a:rPr>
              <a:t>Parola»,strumento</a:t>
            </a:r>
            <a:r>
              <a:rPr sz="2050" spc="1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sempre</a:t>
            </a:r>
            <a:r>
              <a:rPr sz="2050" spc="15" dirty="0">
                <a:latin typeface="Calibri"/>
                <a:cs typeface="Calibri"/>
              </a:rPr>
              <a:t> </a:t>
            </a:r>
            <a:r>
              <a:rPr sz="2050" spc="5" dirty="0">
                <a:latin typeface="Calibri"/>
                <a:cs typeface="Calibri"/>
              </a:rPr>
              <a:t>più</a:t>
            </a:r>
            <a:r>
              <a:rPr sz="2050" spc="15" dirty="0">
                <a:latin typeface="Calibri"/>
                <a:cs typeface="Calibri"/>
              </a:rPr>
              <a:t> </a:t>
            </a:r>
            <a:r>
              <a:rPr sz="2050" spc="5" dirty="0">
                <a:latin typeface="Calibri"/>
                <a:cs typeface="Calibri"/>
              </a:rPr>
              <a:t>idoneo</a:t>
            </a:r>
            <a:r>
              <a:rPr sz="2050" spc="15" dirty="0">
                <a:latin typeface="Calibri"/>
                <a:cs typeface="Calibri"/>
              </a:rPr>
              <a:t> </a:t>
            </a:r>
            <a:r>
              <a:rPr sz="2050" spc="5" dirty="0">
                <a:latin typeface="Calibri"/>
                <a:cs typeface="Calibri"/>
              </a:rPr>
              <a:t>per</a:t>
            </a:r>
            <a:r>
              <a:rPr sz="2050" spc="1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il </a:t>
            </a:r>
            <a:r>
              <a:rPr sz="2050" spc="-445" dirty="0">
                <a:latin typeface="Calibri"/>
                <a:cs typeface="Calibri"/>
              </a:rPr>
              <a:t> </a:t>
            </a:r>
            <a:r>
              <a:rPr sz="2050" spc="-5" dirty="0">
                <a:latin typeface="Calibri"/>
                <a:cs typeface="Calibri"/>
              </a:rPr>
              <a:t>ministero </a:t>
            </a:r>
            <a:r>
              <a:rPr sz="2050" spc="5" dirty="0">
                <a:latin typeface="Calibri"/>
                <a:cs typeface="Calibri"/>
              </a:rPr>
              <a:t>che </a:t>
            </a:r>
            <a:r>
              <a:rPr sz="2050" dirty="0">
                <a:latin typeface="Calibri"/>
                <a:cs typeface="Calibri"/>
              </a:rPr>
              <a:t>compie</a:t>
            </a:r>
            <a:r>
              <a:rPr sz="205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050">
              <a:latin typeface="Calibri"/>
              <a:cs typeface="Calibri"/>
            </a:endParaRPr>
          </a:p>
          <a:p>
            <a:pPr marL="3003550">
              <a:lnSpc>
                <a:spcPct val="100000"/>
              </a:lnSpc>
              <a:spcBef>
                <a:spcPts val="15"/>
              </a:spcBef>
            </a:pPr>
            <a:r>
              <a:rPr sz="2050" spc="-35" dirty="0">
                <a:solidFill>
                  <a:srgbClr val="7030A0"/>
                </a:solidFill>
                <a:latin typeface="Calibri"/>
                <a:cs typeface="Calibri"/>
              </a:rPr>
              <a:t>L’ascolto</a:t>
            </a:r>
            <a:r>
              <a:rPr sz="2050" spc="-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50" spc="-5" dirty="0">
                <a:solidFill>
                  <a:srgbClr val="7030A0"/>
                </a:solidFill>
                <a:latin typeface="Calibri"/>
                <a:cs typeface="Calibri"/>
              </a:rPr>
              <a:t>deve </a:t>
            </a:r>
            <a:r>
              <a:rPr sz="2050" dirty="0">
                <a:solidFill>
                  <a:srgbClr val="7030A0"/>
                </a:solidFill>
                <a:latin typeface="Calibri"/>
                <a:cs typeface="Calibri"/>
              </a:rPr>
              <a:t>essere..</a:t>
            </a:r>
            <a:endParaRPr sz="2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Calibri"/>
              <a:cs typeface="Calibri"/>
            </a:endParaRPr>
          </a:p>
          <a:p>
            <a:pPr marL="367030" indent="-354965">
              <a:lnSpc>
                <a:spcPct val="100000"/>
              </a:lnSpc>
              <a:buFont typeface="Symbol"/>
              <a:buChar char=""/>
              <a:tabLst>
                <a:tab pos="367030" algn="l"/>
                <a:tab pos="367665" algn="l"/>
              </a:tabLst>
            </a:pPr>
            <a:r>
              <a:rPr sz="2050" spc="-5" dirty="0">
                <a:latin typeface="Calibri"/>
                <a:cs typeface="Calibri"/>
              </a:rPr>
              <a:t>«costante»,</a:t>
            </a:r>
            <a:r>
              <a:rPr sz="2050" spc="10" dirty="0">
                <a:latin typeface="Calibri"/>
                <a:cs typeface="Calibri"/>
              </a:rPr>
              <a:t> </a:t>
            </a:r>
            <a:r>
              <a:rPr sz="2050" spc="5" dirty="0">
                <a:latin typeface="Calibri"/>
                <a:cs typeface="Calibri"/>
              </a:rPr>
              <a:t>«umile»,«disponibile»:</a:t>
            </a:r>
            <a:r>
              <a:rPr sz="2050" spc="10" dirty="0">
                <a:latin typeface="Calibri"/>
                <a:cs typeface="Calibri"/>
              </a:rPr>
              <a:t> da </a:t>
            </a:r>
            <a:r>
              <a:rPr sz="2050" spc="-10" dirty="0">
                <a:latin typeface="Calibri"/>
                <a:cs typeface="Calibri"/>
              </a:rPr>
              <a:t>vero</a:t>
            </a:r>
            <a:r>
              <a:rPr sz="2050" spc="10" dirty="0">
                <a:latin typeface="Calibri"/>
                <a:cs typeface="Calibri"/>
              </a:rPr>
              <a:t> </a:t>
            </a:r>
            <a:r>
              <a:rPr sz="2050" spc="5" dirty="0">
                <a:latin typeface="Calibri"/>
                <a:cs typeface="Calibri"/>
              </a:rPr>
              <a:t>«discepolo»</a:t>
            </a:r>
            <a:r>
              <a:rPr sz="2050" spc="15" dirty="0">
                <a:latin typeface="Calibri"/>
                <a:cs typeface="Calibri"/>
              </a:rPr>
              <a:t> </a:t>
            </a:r>
            <a:r>
              <a:rPr sz="2050" spc="5" dirty="0">
                <a:latin typeface="Calibri"/>
                <a:cs typeface="Calibri"/>
              </a:rPr>
              <a:t>del</a:t>
            </a:r>
            <a:r>
              <a:rPr sz="2050" spc="1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Signore,</a:t>
            </a:r>
            <a:endParaRPr sz="2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2050">
              <a:latin typeface="Calibri"/>
              <a:cs typeface="Calibri"/>
            </a:endParaRPr>
          </a:p>
          <a:p>
            <a:pPr marL="367030" indent="-354965">
              <a:lnSpc>
                <a:spcPct val="100000"/>
              </a:lnSpc>
              <a:buFont typeface="Symbol"/>
              <a:buChar char=""/>
              <a:tabLst>
                <a:tab pos="367030" algn="l"/>
                <a:tab pos="367665" algn="l"/>
              </a:tabLst>
            </a:pPr>
            <a:r>
              <a:rPr sz="2050" spc="5" dirty="0">
                <a:latin typeface="Calibri"/>
                <a:cs typeface="Calibri"/>
              </a:rPr>
              <a:t>Seguito</a:t>
            </a:r>
            <a:r>
              <a:rPr sz="2050" spc="-10" dirty="0">
                <a:latin typeface="Calibri"/>
                <a:cs typeface="Calibri"/>
              </a:rPr>
              <a:t> </a:t>
            </a:r>
            <a:r>
              <a:rPr sz="2050" spc="5" dirty="0">
                <a:latin typeface="Calibri"/>
                <a:cs typeface="Calibri"/>
              </a:rPr>
              <a:t>dalla«meditazione»</a:t>
            </a:r>
            <a:r>
              <a:rPr sz="2050" spc="-5" dirty="0">
                <a:latin typeface="Calibri"/>
                <a:cs typeface="Calibri"/>
              </a:rPr>
              <a:t> </a:t>
            </a:r>
            <a:r>
              <a:rPr sz="2050" spc="5" dirty="0">
                <a:latin typeface="Calibri"/>
                <a:cs typeface="Calibri"/>
              </a:rPr>
              <a:t>della</a:t>
            </a:r>
            <a:r>
              <a:rPr sz="2050" spc="-5" dirty="0">
                <a:latin typeface="Calibri"/>
                <a:cs typeface="Calibri"/>
              </a:rPr>
              <a:t> </a:t>
            </a:r>
            <a:r>
              <a:rPr sz="2050" spc="-10" dirty="0">
                <a:latin typeface="Calibri"/>
                <a:cs typeface="Calibri"/>
              </a:rPr>
              <a:t>Parola</a:t>
            </a:r>
            <a:endParaRPr sz="2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2050">
              <a:latin typeface="Calibri"/>
              <a:cs typeface="Calibri"/>
            </a:endParaRPr>
          </a:p>
          <a:p>
            <a:pPr marL="367030" indent="-354965">
              <a:lnSpc>
                <a:spcPct val="100000"/>
              </a:lnSpc>
              <a:buFont typeface="Symbol"/>
              <a:buChar char=""/>
              <a:tabLst>
                <a:tab pos="367030" algn="l"/>
                <a:tab pos="367665" algn="l"/>
              </a:tabLst>
            </a:pPr>
            <a:r>
              <a:rPr sz="2050" dirty="0">
                <a:latin typeface="Calibri"/>
                <a:cs typeface="Calibri"/>
              </a:rPr>
              <a:t>Accompagnato </a:t>
            </a:r>
            <a:r>
              <a:rPr sz="2050" spc="10" dirty="0">
                <a:latin typeface="Calibri"/>
                <a:cs typeface="Calibri"/>
              </a:rPr>
              <a:t>da</a:t>
            </a:r>
            <a:r>
              <a:rPr sz="2050" spc="5" dirty="0">
                <a:latin typeface="Calibri"/>
                <a:cs typeface="Calibri"/>
              </a:rPr>
              <a:t> </a:t>
            </a:r>
            <a:r>
              <a:rPr sz="2050" spc="10" dirty="0">
                <a:latin typeface="Calibri"/>
                <a:cs typeface="Calibri"/>
              </a:rPr>
              <a:t>una</a:t>
            </a:r>
            <a:r>
              <a:rPr sz="2050" spc="5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formazione</a:t>
            </a:r>
            <a:r>
              <a:rPr sz="2050" spc="5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biblica</a:t>
            </a:r>
            <a:r>
              <a:rPr sz="2050" spc="15" dirty="0">
                <a:latin typeface="Calibri"/>
                <a:cs typeface="Calibri"/>
              </a:rPr>
              <a:t> </a:t>
            </a:r>
            <a:r>
              <a:rPr sz="2050" spc="10" dirty="0">
                <a:latin typeface="Calibri"/>
                <a:cs typeface="Calibri"/>
              </a:rPr>
              <a:t>e</a:t>
            </a:r>
            <a:r>
              <a:rPr sz="2050" spc="5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metodologica</a:t>
            </a:r>
            <a:endParaRPr sz="2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2050">
              <a:latin typeface="Calibri"/>
              <a:cs typeface="Calibri"/>
            </a:endParaRPr>
          </a:p>
          <a:p>
            <a:pPr marL="367030" indent="-354965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367030" algn="l"/>
                <a:tab pos="367665" algn="l"/>
              </a:tabLst>
            </a:pPr>
            <a:r>
              <a:rPr sz="2050" spc="5" dirty="0">
                <a:latin typeface="Calibri"/>
                <a:cs typeface="Calibri"/>
              </a:rPr>
              <a:t>Impegno</a:t>
            </a:r>
            <a:r>
              <a:rPr sz="2050" dirty="0">
                <a:latin typeface="Calibri"/>
                <a:cs typeface="Calibri"/>
              </a:rPr>
              <a:t> personale </a:t>
            </a:r>
            <a:r>
              <a:rPr sz="2050" spc="10" dirty="0">
                <a:latin typeface="Calibri"/>
                <a:cs typeface="Calibri"/>
              </a:rPr>
              <a:t>e</a:t>
            </a:r>
            <a:r>
              <a:rPr sz="2050" dirty="0">
                <a:latin typeface="Calibri"/>
                <a:cs typeface="Calibri"/>
              </a:rPr>
              <a:t> comunitario</a:t>
            </a:r>
            <a:endParaRPr sz="2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8039" y="967456"/>
            <a:ext cx="3372191" cy="283267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35313" y="460752"/>
            <a:ext cx="6912609" cy="128778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868680" marR="5080" indent="-856615">
              <a:lnSpc>
                <a:spcPts val="4970"/>
              </a:lnSpc>
              <a:spcBef>
                <a:spcPts val="195"/>
              </a:spcBef>
              <a:tabLst>
                <a:tab pos="3625850" algn="l"/>
              </a:tabLst>
            </a:pPr>
            <a:r>
              <a:rPr sz="4150" b="1" spc="-5" dirty="0">
                <a:solidFill>
                  <a:srgbClr val="7030A0"/>
                </a:solidFill>
                <a:latin typeface="Calibri"/>
                <a:cs typeface="Calibri"/>
              </a:rPr>
              <a:t>2.</a:t>
            </a:r>
            <a:r>
              <a:rPr sz="4150" b="1" spc="1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4150" b="1" spc="-40" dirty="0">
                <a:solidFill>
                  <a:srgbClr val="7030A0"/>
                </a:solidFill>
                <a:latin typeface="Calibri"/>
                <a:cs typeface="Calibri"/>
              </a:rPr>
              <a:t>Perseverante	</a:t>
            </a:r>
            <a:r>
              <a:rPr sz="4150" b="1" spc="-5" dirty="0">
                <a:solidFill>
                  <a:srgbClr val="7030A0"/>
                </a:solidFill>
                <a:latin typeface="Calibri"/>
                <a:cs typeface="Calibri"/>
              </a:rPr>
              <a:t>nella</a:t>
            </a:r>
            <a:r>
              <a:rPr sz="4150" b="1" spc="-6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4150" b="1" spc="-25" dirty="0">
                <a:solidFill>
                  <a:srgbClr val="7030A0"/>
                </a:solidFill>
                <a:latin typeface="Calibri"/>
                <a:cs typeface="Calibri"/>
              </a:rPr>
              <a:t>preghiera </a:t>
            </a:r>
            <a:r>
              <a:rPr sz="4150" b="1" spc="-919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4150" b="1" spc="-15" dirty="0">
                <a:solidFill>
                  <a:srgbClr val="7030A0"/>
                </a:solidFill>
                <a:latin typeface="Calibri"/>
                <a:cs typeface="Calibri"/>
              </a:rPr>
              <a:t>personale</a:t>
            </a:r>
            <a:r>
              <a:rPr sz="4150" b="1" spc="-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4150" b="1" spc="-5" dirty="0">
                <a:solidFill>
                  <a:srgbClr val="7030A0"/>
                </a:solidFill>
                <a:latin typeface="Calibri"/>
                <a:cs typeface="Calibri"/>
              </a:rPr>
              <a:t>e </a:t>
            </a:r>
            <a:r>
              <a:rPr sz="4150" b="1" spc="-15" dirty="0">
                <a:solidFill>
                  <a:srgbClr val="7030A0"/>
                </a:solidFill>
                <a:latin typeface="Calibri"/>
                <a:cs typeface="Calibri"/>
              </a:rPr>
              <a:t>comunitaria</a:t>
            </a:r>
            <a:endParaRPr sz="4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0284" y="2467224"/>
            <a:ext cx="4881880" cy="156273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367030" marR="5080" indent="-354965">
              <a:lnSpc>
                <a:spcPct val="81600"/>
              </a:lnSpc>
              <a:spcBef>
                <a:spcPts val="520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1850" spc="-5" dirty="0">
                <a:latin typeface="Calibri"/>
                <a:cs typeface="Calibri"/>
              </a:rPr>
              <a:t>Superamento </a:t>
            </a:r>
            <a:r>
              <a:rPr sz="1850" spc="5" dirty="0">
                <a:latin typeface="Calibri"/>
                <a:cs typeface="Calibri"/>
              </a:rPr>
              <a:t>della semplice </a:t>
            </a:r>
            <a:r>
              <a:rPr sz="1850" spc="-5" dirty="0">
                <a:latin typeface="Calibri"/>
                <a:cs typeface="Calibri"/>
              </a:rPr>
              <a:t>«pratica </a:t>
            </a:r>
            <a:r>
              <a:rPr sz="1850" dirty="0">
                <a:latin typeface="Calibri"/>
                <a:cs typeface="Calibri"/>
              </a:rPr>
              <a:t>di pietà», </a:t>
            </a:r>
            <a:r>
              <a:rPr sz="1850" spc="-405" dirty="0">
                <a:latin typeface="Calibri"/>
                <a:cs typeface="Calibri"/>
              </a:rPr>
              <a:t> </a:t>
            </a:r>
            <a:r>
              <a:rPr sz="1850" spc="5" dirty="0">
                <a:latin typeface="Calibri"/>
                <a:cs typeface="Calibri"/>
              </a:rPr>
              <a:t>della </a:t>
            </a:r>
            <a:r>
              <a:rPr sz="1850" dirty="0">
                <a:latin typeface="Calibri"/>
                <a:cs typeface="Calibri"/>
              </a:rPr>
              <a:t>«formula», </a:t>
            </a:r>
            <a:r>
              <a:rPr sz="1850" spc="5" dirty="0">
                <a:latin typeface="Calibri"/>
                <a:cs typeface="Calibri"/>
              </a:rPr>
              <a:t>del </a:t>
            </a:r>
            <a:r>
              <a:rPr sz="1850" dirty="0">
                <a:latin typeface="Calibri"/>
                <a:cs typeface="Calibri"/>
              </a:rPr>
              <a:t>«momento» </a:t>
            </a:r>
            <a:r>
              <a:rPr sz="1850" spc="5" dirty="0">
                <a:latin typeface="Calibri"/>
                <a:cs typeface="Calibri"/>
              </a:rPr>
              <a:t>per </a:t>
            </a:r>
            <a:r>
              <a:rPr sz="1850" spc="1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estenderla</a:t>
            </a:r>
            <a:r>
              <a:rPr sz="1850" spc="-5" dirty="0">
                <a:latin typeface="Calibri"/>
                <a:cs typeface="Calibri"/>
              </a:rPr>
              <a:t> </a:t>
            </a:r>
            <a:r>
              <a:rPr sz="1850" spc="5" dirty="0">
                <a:latin typeface="Calibri"/>
                <a:cs typeface="Calibri"/>
              </a:rPr>
              <a:t>a</a:t>
            </a:r>
            <a:r>
              <a:rPr sz="185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tutta</a:t>
            </a:r>
            <a:r>
              <a:rPr sz="1850" dirty="0">
                <a:latin typeface="Calibri"/>
                <a:cs typeface="Calibri"/>
              </a:rPr>
              <a:t> </a:t>
            </a:r>
            <a:r>
              <a:rPr sz="1850" spc="-5" dirty="0">
                <a:latin typeface="Calibri"/>
                <a:cs typeface="Calibri"/>
              </a:rPr>
              <a:t>l'esistenza.</a:t>
            </a:r>
            <a:endParaRPr sz="1850">
              <a:latin typeface="Calibri"/>
              <a:cs typeface="Calibri"/>
            </a:endParaRPr>
          </a:p>
          <a:p>
            <a:pPr marL="367030" marR="27940" indent="-354965">
              <a:lnSpc>
                <a:spcPct val="77800"/>
              </a:lnSpc>
              <a:spcBef>
                <a:spcPts val="480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1850" b="1" dirty="0">
                <a:latin typeface="Calibri"/>
                <a:cs typeface="Calibri"/>
              </a:rPr>
              <a:t>elementi</a:t>
            </a:r>
            <a:r>
              <a:rPr sz="1850" b="1" spc="-5" dirty="0">
                <a:latin typeface="Calibri"/>
                <a:cs typeface="Calibri"/>
              </a:rPr>
              <a:t> </a:t>
            </a:r>
            <a:r>
              <a:rPr sz="1850" b="1" dirty="0">
                <a:latin typeface="Calibri"/>
                <a:cs typeface="Calibri"/>
              </a:rPr>
              <a:t>essenziali della </a:t>
            </a:r>
            <a:r>
              <a:rPr sz="1850" b="1" spc="-5" dirty="0">
                <a:latin typeface="Calibri"/>
                <a:cs typeface="Calibri"/>
              </a:rPr>
              <a:t>«santità»,</a:t>
            </a:r>
            <a:r>
              <a:rPr sz="1850" b="1" spc="2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vero </a:t>
            </a:r>
            <a:r>
              <a:rPr sz="1850" spc="-5" dirty="0">
                <a:latin typeface="Calibri"/>
                <a:cs typeface="Calibri"/>
              </a:rPr>
              <a:t> contrassegno dell'evangelizzatore </a:t>
            </a:r>
            <a:r>
              <a:rPr sz="1850" spc="5" dirty="0">
                <a:latin typeface="Calibri"/>
                <a:cs typeface="Calibri"/>
              </a:rPr>
              <a:t>o</a:t>
            </a:r>
            <a:r>
              <a:rPr sz="1850" dirty="0">
                <a:latin typeface="Calibri"/>
                <a:cs typeface="Calibri"/>
              </a:rPr>
              <a:t> </a:t>
            </a:r>
            <a:r>
              <a:rPr sz="1850" spc="-5" dirty="0">
                <a:latin typeface="Calibri"/>
                <a:cs typeface="Calibri"/>
              </a:rPr>
              <a:t>catechista;</a:t>
            </a:r>
            <a:endParaRPr sz="1850">
              <a:latin typeface="Calibri"/>
              <a:cs typeface="Calibri"/>
            </a:endParaRPr>
          </a:p>
          <a:p>
            <a:pPr marL="826135" lvl="1" indent="-355600">
              <a:lnSpc>
                <a:spcPct val="100000"/>
              </a:lnSpc>
              <a:spcBef>
                <a:spcPts val="90"/>
              </a:spcBef>
              <a:buFont typeface="Arial MT"/>
              <a:buChar char="•"/>
              <a:tabLst>
                <a:tab pos="826135" algn="l"/>
                <a:tab pos="826769" algn="l"/>
              </a:tabLst>
            </a:pPr>
            <a:r>
              <a:rPr sz="1850" spc="-5" dirty="0">
                <a:latin typeface="Calibri"/>
                <a:cs typeface="Calibri"/>
              </a:rPr>
              <a:t>Senza </a:t>
            </a:r>
            <a:r>
              <a:rPr sz="1850" dirty="0">
                <a:latin typeface="Calibri"/>
                <a:cs typeface="Calibri"/>
              </a:rPr>
              <a:t>lo</a:t>
            </a:r>
            <a:r>
              <a:rPr sz="1850" spc="-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spirito </a:t>
            </a:r>
            <a:r>
              <a:rPr sz="1850" spc="5" dirty="0">
                <a:latin typeface="Calibri"/>
                <a:cs typeface="Calibri"/>
              </a:rPr>
              <a:t>non</a:t>
            </a:r>
            <a:r>
              <a:rPr sz="1850" spc="-5" dirty="0">
                <a:latin typeface="Calibri"/>
                <a:cs typeface="Calibri"/>
              </a:rPr>
              <a:t> </a:t>
            </a:r>
            <a:r>
              <a:rPr sz="1850" spc="-40" dirty="0">
                <a:latin typeface="Calibri"/>
                <a:cs typeface="Calibri"/>
              </a:rPr>
              <a:t>c’è</a:t>
            </a:r>
            <a:r>
              <a:rPr sz="1850" spc="-5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vera</a:t>
            </a:r>
            <a:r>
              <a:rPr sz="1850" dirty="0">
                <a:latin typeface="Calibri"/>
                <a:cs typeface="Calibri"/>
              </a:rPr>
              <a:t> </a:t>
            </a:r>
            <a:r>
              <a:rPr sz="1850" spc="-5" dirty="0">
                <a:latin typeface="Calibri"/>
                <a:cs typeface="Calibri"/>
              </a:rPr>
              <a:t>preghiera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8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72122" y="3926309"/>
            <a:ext cx="3154606" cy="280620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094543" y="3367229"/>
            <a:ext cx="3168015" cy="380746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89865">
              <a:lnSpc>
                <a:spcPts val="2830"/>
              </a:lnSpc>
              <a:spcBef>
                <a:spcPts val="135"/>
              </a:spcBef>
            </a:pPr>
            <a:r>
              <a:rPr sz="2450" dirty="0">
                <a:solidFill>
                  <a:srgbClr val="7030A0"/>
                </a:solidFill>
                <a:latin typeface="Calibri"/>
                <a:cs typeface="Calibri"/>
              </a:rPr>
              <a:t>Preghiera </a:t>
            </a:r>
            <a:r>
              <a:rPr sz="2450" spc="10" dirty="0">
                <a:solidFill>
                  <a:srgbClr val="7030A0"/>
                </a:solidFill>
                <a:latin typeface="Calibri"/>
                <a:cs typeface="Calibri"/>
              </a:rPr>
              <a:t>individuale</a:t>
            </a:r>
            <a:r>
              <a:rPr sz="24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50" spc="15" dirty="0">
                <a:solidFill>
                  <a:srgbClr val="7030A0"/>
                </a:solidFill>
                <a:latin typeface="Calibri"/>
                <a:cs typeface="Calibri"/>
              </a:rPr>
              <a:t>o</a:t>
            </a:r>
            <a:endParaRPr sz="2450">
              <a:latin typeface="Calibri"/>
              <a:cs typeface="Calibri"/>
            </a:endParaRPr>
          </a:p>
          <a:p>
            <a:pPr marL="992505" marR="481330" indent="229235">
              <a:lnSpc>
                <a:spcPts val="2690"/>
              </a:lnSpc>
              <a:spcBef>
                <a:spcPts val="185"/>
              </a:spcBef>
            </a:pPr>
            <a:r>
              <a:rPr sz="2450" dirty="0">
                <a:solidFill>
                  <a:srgbClr val="7030A0"/>
                </a:solidFill>
                <a:latin typeface="Calibri"/>
                <a:cs typeface="Calibri"/>
              </a:rPr>
              <a:t>preghiera </a:t>
            </a:r>
            <a:r>
              <a:rPr sz="2450" spc="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50" spc="-15" dirty="0">
                <a:solidFill>
                  <a:srgbClr val="7030A0"/>
                </a:solidFill>
                <a:latin typeface="Calibri"/>
                <a:cs typeface="Calibri"/>
              </a:rPr>
              <a:t>c</a:t>
            </a:r>
            <a:r>
              <a:rPr sz="2450" spc="15" dirty="0">
                <a:solidFill>
                  <a:srgbClr val="7030A0"/>
                </a:solidFill>
                <a:latin typeface="Calibri"/>
                <a:cs typeface="Calibri"/>
              </a:rPr>
              <a:t>om</a:t>
            </a:r>
            <a:r>
              <a:rPr sz="2450" spc="10" dirty="0">
                <a:solidFill>
                  <a:srgbClr val="7030A0"/>
                </a:solidFill>
                <a:latin typeface="Calibri"/>
                <a:cs typeface="Calibri"/>
              </a:rPr>
              <a:t>uni</a:t>
            </a:r>
            <a:r>
              <a:rPr sz="2450" spc="-25" dirty="0">
                <a:solidFill>
                  <a:srgbClr val="7030A0"/>
                </a:solidFill>
                <a:latin typeface="Calibri"/>
                <a:cs typeface="Calibri"/>
              </a:rPr>
              <a:t>t</a:t>
            </a:r>
            <a:r>
              <a:rPr sz="2450" spc="15" dirty="0">
                <a:solidFill>
                  <a:srgbClr val="7030A0"/>
                </a:solidFill>
                <a:latin typeface="Calibri"/>
                <a:cs typeface="Calibri"/>
              </a:rPr>
              <a:t>a</a:t>
            </a:r>
            <a:r>
              <a:rPr sz="2450" spc="5" dirty="0">
                <a:solidFill>
                  <a:srgbClr val="7030A0"/>
                </a:solidFill>
                <a:latin typeface="Calibri"/>
                <a:cs typeface="Calibri"/>
              </a:rPr>
              <a:t>r</a:t>
            </a:r>
            <a:r>
              <a:rPr sz="2450" spc="10" dirty="0">
                <a:solidFill>
                  <a:srgbClr val="7030A0"/>
                </a:solidFill>
                <a:latin typeface="Calibri"/>
                <a:cs typeface="Calibri"/>
              </a:rPr>
              <a:t>ia?</a:t>
            </a:r>
            <a:endParaRPr sz="2450">
              <a:latin typeface="Calibri"/>
              <a:cs typeface="Calibri"/>
            </a:endParaRPr>
          </a:p>
          <a:p>
            <a:pPr marL="12700">
              <a:lnSpc>
                <a:spcPts val="2100"/>
              </a:lnSpc>
            </a:pPr>
            <a:r>
              <a:rPr sz="2050" spc="5" dirty="0">
                <a:latin typeface="Calibri"/>
                <a:cs typeface="Calibri"/>
              </a:rPr>
              <a:t>la</a:t>
            </a:r>
            <a:r>
              <a:rPr sz="2050" spc="-1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preghiera</a:t>
            </a:r>
            <a:r>
              <a:rPr sz="2050" spc="-10" dirty="0">
                <a:latin typeface="Calibri"/>
                <a:cs typeface="Calibri"/>
              </a:rPr>
              <a:t> </a:t>
            </a:r>
            <a:r>
              <a:rPr sz="2050" spc="5" dirty="0">
                <a:latin typeface="Calibri"/>
                <a:cs typeface="Calibri"/>
              </a:rPr>
              <a:t>individuale</a:t>
            </a:r>
            <a:r>
              <a:rPr sz="2050" spc="-1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esige</a:t>
            </a:r>
            <a:endParaRPr sz="2050">
              <a:latin typeface="Calibri"/>
              <a:cs typeface="Calibri"/>
            </a:endParaRPr>
          </a:p>
          <a:p>
            <a:pPr marL="367030" marR="605790">
              <a:lnSpc>
                <a:spcPts val="2170"/>
              </a:lnSpc>
              <a:spcBef>
                <a:spcPts val="220"/>
              </a:spcBef>
            </a:pPr>
            <a:r>
              <a:rPr sz="2050" spc="5" dirty="0">
                <a:latin typeface="Calibri"/>
                <a:cs typeface="Calibri"/>
              </a:rPr>
              <a:t>quella</a:t>
            </a:r>
            <a:r>
              <a:rPr sz="2050" spc="-25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comunitaria</a:t>
            </a:r>
            <a:r>
              <a:rPr sz="2050" spc="-20" dirty="0">
                <a:latin typeface="Calibri"/>
                <a:cs typeface="Calibri"/>
              </a:rPr>
              <a:t> </a:t>
            </a:r>
            <a:r>
              <a:rPr sz="2050" spc="10" dirty="0">
                <a:latin typeface="Calibri"/>
                <a:cs typeface="Calibri"/>
              </a:rPr>
              <a:t>e </a:t>
            </a:r>
            <a:r>
              <a:rPr sz="2050" spc="-45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viceversa.</a:t>
            </a:r>
            <a:endParaRPr sz="2050">
              <a:latin typeface="Calibri"/>
              <a:cs typeface="Calibri"/>
            </a:endParaRPr>
          </a:p>
          <a:p>
            <a:pPr marL="794385" marR="154940" indent="-423545">
              <a:lnSpc>
                <a:spcPts val="2170"/>
              </a:lnSpc>
              <a:spcBef>
                <a:spcPts val="115"/>
              </a:spcBef>
            </a:pPr>
            <a:r>
              <a:rPr sz="2050" i="1" spc="10" dirty="0">
                <a:solidFill>
                  <a:srgbClr val="002060"/>
                </a:solidFill>
                <a:latin typeface="Calibri"/>
                <a:cs typeface="Calibri"/>
              </a:rPr>
              <a:t>non</a:t>
            </a:r>
            <a:r>
              <a:rPr sz="2050" i="1" spc="-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50" i="1" spc="5" dirty="0">
                <a:solidFill>
                  <a:srgbClr val="002060"/>
                </a:solidFill>
                <a:latin typeface="Calibri"/>
                <a:cs typeface="Calibri"/>
              </a:rPr>
              <a:t>c'è</a:t>
            </a:r>
            <a:r>
              <a:rPr sz="2050" i="1" spc="-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50" i="1" spc="5" dirty="0">
                <a:solidFill>
                  <a:srgbClr val="002060"/>
                </a:solidFill>
                <a:latin typeface="Calibri"/>
                <a:cs typeface="Calibri"/>
              </a:rPr>
              <a:t>contrapposizione </a:t>
            </a:r>
            <a:r>
              <a:rPr sz="2050" i="1" spc="-4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50" i="1" spc="10" dirty="0">
                <a:solidFill>
                  <a:srgbClr val="002060"/>
                </a:solidFill>
                <a:latin typeface="Calibri"/>
                <a:cs typeface="Calibri"/>
              </a:rPr>
              <a:t>ma</a:t>
            </a:r>
            <a:r>
              <a:rPr sz="2050" i="1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50" i="1" dirty="0">
                <a:solidFill>
                  <a:srgbClr val="002060"/>
                </a:solidFill>
                <a:latin typeface="Calibri"/>
                <a:cs typeface="Calibri"/>
              </a:rPr>
              <a:t>integrazione</a:t>
            </a:r>
            <a:endParaRPr sz="2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Calibri"/>
              <a:cs typeface="Calibri"/>
            </a:endParaRPr>
          </a:p>
          <a:p>
            <a:pPr marL="516255" marR="5080" indent="-196850" algn="just">
              <a:lnSpc>
                <a:spcPct val="80000"/>
              </a:lnSpc>
              <a:spcBef>
                <a:spcPts val="5"/>
              </a:spcBef>
            </a:pPr>
            <a:r>
              <a:rPr sz="2050" i="1" spc="5" dirty="0">
                <a:latin typeface="Calibri"/>
                <a:cs typeface="Calibri"/>
              </a:rPr>
              <a:t>educarsi ed</a:t>
            </a:r>
            <a:r>
              <a:rPr sz="2050" i="1" spc="10" dirty="0">
                <a:latin typeface="Calibri"/>
                <a:cs typeface="Calibri"/>
              </a:rPr>
              <a:t> </a:t>
            </a:r>
            <a:r>
              <a:rPr sz="2050" i="1" spc="5" dirty="0">
                <a:latin typeface="Calibri"/>
                <a:cs typeface="Calibri"/>
              </a:rPr>
              <a:t>educare </a:t>
            </a:r>
            <a:r>
              <a:rPr sz="2050" spc="5" dirty="0">
                <a:latin typeface="Calibri"/>
                <a:cs typeface="Calibri"/>
              </a:rPr>
              <a:t>alla </a:t>
            </a:r>
            <a:r>
              <a:rPr sz="2050" spc="1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preghiera comunitaria, </a:t>
            </a:r>
            <a:r>
              <a:rPr sz="2050" spc="5" dirty="0">
                <a:latin typeface="Calibri"/>
                <a:cs typeface="Calibri"/>
              </a:rPr>
              <a:t> </a:t>
            </a:r>
            <a:r>
              <a:rPr sz="2050" spc="-5" dirty="0">
                <a:latin typeface="Calibri"/>
                <a:cs typeface="Calibri"/>
              </a:rPr>
              <a:t>realizzata</a:t>
            </a:r>
            <a:r>
              <a:rPr sz="2050" spc="-40" dirty="0">
                <a:latin typeface="Calibri"/>
                <a:cs typeface="Calibri"/>
              </a:rPr>
              <a:t> </a:t>
            </a:r>
            <a:r>
              <a:rPr sz="2050" spc="5" dirty="0">
                <a:latin typeface="Calibri"/>
                <a:cs typeface="Calibri"/>
              </a:rPr>
              <a:t>nell'assemblea</a:t>
            </a:r>
            <a:endParaRPr sz="2050">
              <a:latin typeface="Calibri"/>
              <a:cs typeface="Calibri"/>
            </a:endParaRPr>
          </a:p>
          <a:p>
            <a:pPr marL="503555" algn="ctr">
              <a:lnSpc>
                <a:spcPts val="1964"/>
              </a:lnSpc>
            </a:pPr>
            <a:r>
              <a:rPr sz="2050" spc="5" dirty="0">
                <a:latin typeface="Calibri"/>
                <a:cs typeface="Calibri"/>
              </a:rPr>
              <a:t>ecclesiale</a:t>
            </a:r>
            <a:endParaRPr sz="2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7482" y="870921"/>
            <a:ext cx="7625080" cy="4673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00" b="1" spc="-5" dirty="0">
                <a:solidFill>
                  <a:srgbClr val="7030A0"/>
                </a:solidFill>
                <a:latin typeface="Calibri"/>
                <a:cs typeface="Calibri"/>
              </a:rPr>
              <a:t>3.</a:t>
            </a:r>
            <a:r>
              <a:rPr sz="2900" b="1" spc="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900" b="1" spc="-15" dirty="0">
                <a:solidFill>
                  <a:srgbClr val="7030A0"/>
                </a:solidFill>
                <a:latin typeface="Calibri"/>
                <a:cs typeface="Calibri"/>
              </a:rPr>
              <a:t>FORTE</a:t>
            </a:r>
            <a:r>
              <a:rPr sz="2900" b="1" spc="1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900" b="1" spc="-10" dirty="0">
                <a:solidFill>
                  <a:srgbClr val="7030A0"/>
                </a:solidFill>
                <a:latin typeface="Calibri"/>
                <a:cs typeface="Calibri"/>
              </a:rPr>
              <a:t>ESPERIENZA</a:t>
            </a:r>
            <a:r>
              <a:rPr sz="2900" b="1" spc="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900" b="1" spc="-95" dirty="0">
                <a:solidFill>
                  <a:srgbClr val="7030A0"/>
                </a:solidFill>
                <a:latin typeface="Calibri"/>
                <a:cs typeface="Calibri"/>
              </a:rPr>
              <a:t>LITURGICO-­‐SACRAMENTALE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0284" y="1856573"/>
            <a:ext cx="8261984" cy="417449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67030" marR="90805" indent="1270">
              <a:lnSpc>
                <a:spcPts val="2380"/>
              </a:lnSpc>
              <a:spcBef>
                <a:spcPts val="680"/>
              </a:spcBef>
            </a:pPr>
            <a:r>
              <a:rPr sz="2450" spc="15" dirty="0">
                <a:latin typeface="Calibri"/>
                <a:cs typeface="Calibri"/>
              </a:rPr>
              <a:t>Che</a:t>
            </a:r>
            <a:r>
              <a:rPr sz="2450" spc="10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accosti</a:t>
            </a:r>
            <a:r>
              <a:rPr sz="2450" spc="10" dirty="0">
                <a:latin typeface="Calibri"/>
                <a:cs typeface="Calibri"/>
              </a:rPr>
              <a:t> </a:t>
            </a:r>
            <a:r>
              <a:rPr sz="2450" spc="15" dirty="0">
                <a:latin typeface="Calibri"/>
                <a:cs typeface="Calibri"/>
              </a:rPr>
              <a:t>spesso</a:t>
            </a:r>
            <a:r>
              <a:rPr sz="2450" spc="10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il</a:t>
            </a:r>
            <a:r>
              <a:rPr sz="2450" spc="15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catechista</a:t>
            </a:r>
            <a:r>
              <a:rPr sz="2450" spc="10" dirty="0">
                <a:latin typeface="Calibri"/>
                <a:cs typeface="Calibri"/>
              </a:rPr>
              <a:t> ai </a:t>
            </a:r>
            <a:r>
              <a:rPr sz="2450" spc="5" dirty="0">
                <a:latin typeface="Calibri"/>
                <a:cs typeface="Calibri"/>
              </a:rPr>
              <a:t>sacramenti</a:t>
            </a:r>
            <a:r>
              <a:rPr sz="2450" spc="15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dell'</a:t>
            </a:r>
            <a:r>
              <a:rPr sz="2450" spc="5" dirty="0">
                <a:solidFill>
                  <a:srgbClr val="7030A0"/>
                </a:solidFill>
                <a:latin typeface="Calibri"/>
                <a:cs typeface="Calibri"/>
              </a:rPr>
              <a:t>Eucaristia</a:t>
            </a:r>
            <a:r>
              <a:rPr sz="2450" spc="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50" spc="15" dirty="0">
                <a:latin typeface="Calibri"/>
                <a:cs typeface="Calibri"/>
              </a:rPr>
              <a:t>e </a:t>
            </a:r>
            <a:r>
              <a:rPr sz="2450" spc="-540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della </a:t>
            </a:r>
            <a:r>
              <a:rPr sz="2450" dirty="0">
                <a:solidFill>
                  <a:srgbClr val="7030A0"/>
                </a:solidFill>
                <a:latin typeface="Calibri"/>
                <a:cs typeface="Calibri"/>
              </a:rPr>
              <a:t>Penitenza</a:t>
            </a:r>
            <a:r>
              <a:rPr sz="2450" dirty="0">
                <a:latin typeface="Calibri"/>
                <a:cs typeface="Calibri"/>
              </a:rPr>
              <a:t>, </a:t>
            </a:r>
            <a:r>
              <a:rPr sz="2450" spc="15" dirty="0">
                <a:latin typeface="Calibri"/>
                <a:cs typeface="Calibri"/>
              </a:rPr>
              <a:t>una </a:t>
            </a:r>
            <a:r>
              <a:rPr sz="2450" spc="5" dirty="0">
                <a:latin typeface="Calibri"/>
                <a:cs typeface="Calibri"/>
              </a:rPr>
              <a:t>continua </a:t>
            </a:r>
            <a:r>
              <a:rPr sz="2450" spc="10" dirty="0">
                <a:latin typeface="Calibri"/>
                <a:cs typeface="Calibri"/>
              </a:rPr>
              <a:t>riﬂessione sulla </a:t>
            </a:r>
            <a:r>
              <a:rPr sz="2450" spc="5" dirty="0">
                <a:latin typeface="Calibri"/>
                <a:cs typeface="Calibri"/>
              </a:rPr>
              <a:t>propria </a:t>
            </a:r>
            <a:r>
              <a:rPr sz="2450" spc="10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esperienza </a:t>
            </a:r>
            <a:r>
              <a:rPr sz="2450" spc="10" dirty="0">
                <a:latin typeface="Calibri"/>
                <a:cs typeface="Calibri"/>
              </a:rPr>
              <a:t>di </a:t>
            </a:r>
            <a:r>
              <a:rPr sz="2450" dirty="0">
                <a:latin typeface="Calibri"/>
                <a:cs typeface="Calibri"/>
              </a:rPr>
              <a:t>vita</a:t>
            </a:r>
            <a:r>
              <a:rPr sz="2450" spc="10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cristiana </a:t>
            </a:r>
            <a:r>
              <a:rPr sz="2450" spc="15" dirty="0">
                <a:latin typeface="Calibri"/>
                <a:cs typeface="Calibri"/>
              </a:rPr>
              <a:t>che</a:t>
            </a:r>
            <a:r>
              <a:rPr sz="2450" spc="10" dirty="0">
                <a:latin typeface="Calibri"/>
                <a:cs typeface="Calibri"/>
              </a:rPr>
              <a:t> si </a:t>
            </a:r>
            <a:r>
              <a:rPr sz="2450" spc="-5" dirty="0">
                <a:latin typeface="Calibri"/>
                <a:cs typeface="Calibri"/>
              </a:rPr>
              <a:t>avvalga</a:t>
            </a:r>
            <a:r>
              <a:rPr sz="2450" spc="10" dirty="0">
                <a:latin typeface="Calibri"/>
                <a:cs typeface="Calibri"/>
              </a:rPr>
              <a:t> del</a:t>
            </a:r>
            <a:r>
              <a:rPr sz="2450" spc="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ricorso</a:t>
            </a:r>
            <a:r>
              <a:rPr sz="2450" spc="10" dirty="0">
                <a:latin typeface="Calibri"/>
                <a:cs typeface="Calibri"/>
              </a:rPr>
              <a:t> alla </a:t>
            </a:r>
            <a:r>
              <a:rPr sz="2450" spc="15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direzione</a:t>
            </a:r>
            <a:r>
              <a:rPr sz="2450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spirituale»</a:t>
            </a:r>
            <a:r>
              <a:rPr sz="2450" spc="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(FC</a:t>
            </a:r>
            <a:r>
              <a:rPr sz="2450" spc="5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n.</a:t>
            </a:r>
            <a:r>
              <a:rPr sz="2450" spc="5" dirty="0">
                <a:latin typeface="Calibri"/>
                <a:cs typeface="Calibri"/>
              </a:rPr>
              <a:t> 18).</a:t>
            </a:r>
            <a:endParaRPr sz="2450">
              <a:latin typeface="Calibri"/>
              <a:cs typeface="Calibri"/>
            </a:endParaRPr>
          </a:p>
          <a:p>
            <a:pPr marL="367030" marR="5080" indent="-354965">
              <a:lnSpc>
                <a:spcPct val="102499"/>
              </a:lnSpc>
              <a:spcBef>
                <a:spcPts val="475"/>
              </a:spcBef>
              <a:buFont typeface="Arial MT"/>
              <a:buChar char="•"/>
              <a:tabLst>
                <a:tab pos="438784" algn="l"/>
                <a:tab pos="439420" algn="l"/>
              </a:tabLst>
            </a:pPr>
            <a:r>
              <a:rPr dirty="0"/>
              <a:t>	</a:t>
            </a:r>
            <a:r>
              <a:rPr sz="2450" spc="5" dirty="0">
                <a:latin typeface="Calibri"/>
                <a:cs typeface="Calibri"/>
              </a:rPr>
              <a:t>l'esperienza</a:t>
            </a:r>
            <a:r>
              <a:rPr sz="2450" spc="10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realizzata</a:t>
            </a:r>
            <a:r>
              <a:rPr sz="2450" spc="10" dirty="0">
                <a:latin typeface="Calibri"/>
                <a:cs typeface="Calibri"/>
              </a:rPr>
              <a:t> nella </a:t>
            </a:r>
            <a:r>
              <a:rPr sz="2450" dirty="0">
                <a:latin typeface="Calibri"/>
                <a:cs typeface="Calibri"/>
              </a:rPr>
              <a:t>preghiera</a:t>
            </a:r>
            <a:r>
              <a:rPr sz="2450" spc="15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comunitaria</a:t>
            </a:r>
            <a:r>
              <a:rPr sz="2450" spc="10" dirty="0">
                <a:latin typeface="Calibri"/>
                <a:cs typeface="Calibri"/>
              </a:rPr>
              <a:t> </a:t>
            </a:r>
            <a:r>
              <a:rPr sz="2450" spc="15" dirty="0">
                <a:latin typeface="Calibri"/>
                <a:cs typeface="Calibri"/>
              </a:rPr>
              <a:t>viene </a:t>
            </a:r>
            <a:r>
              <a:rPr sz="2450" spc="2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interiorizzata,</a:t>
            </a:r>
            <a:r>
              <a:rPr sz="2450" spc="1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approfondita</a:t>
            </a:r>
            <a:r>
              <a:rPr sz="2450" spc="15" dirty="0">
                <a:latin typeface="Calibri"/>
                <a:cs typeface="Calibri"/>
              </a:rPr>
              <a:t> e</a:t>
            </a:r>
            <a:r>
              <a:rPr sz="2450" spc="10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riespressa</a:t>
            </a:r>
            <a:r>
              <a:rPr sz="2450" spc="15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vitalmente</a:t>
            </a:r>
            <a:r>
              <a:rPr sz="2450" spc="10" dirty="0">
                <a:latin typeface="Calibri"/>
                <a:cs typeface="Calibri"/>
              </a:rPr>
              <a:t> </a:t>
            </a:r>
            <a:r>
              <a:rPr sz="2450" spc="-15" dirty="0">
                <a:latin typeface="Calibri"/>
                <a:cs typeface="Calibri"/>
              </a:rPr>
              <a:t>attraverso </a:t>
            </a:r>
            <a:r>
              <a:rPr sz="2450" spc="-535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la</a:t>
            </a:r>
            <a:r>
              <a:rPr sz="2450" dirty="0">
                <a:latin typeface="Calibri"/>
                <a:cs typeface="Calibri"/>
              </a:rPr>
              <a:t> preghiera</a:t>
            </a:r>
            <a:r>
              <a:rPr sz="2450" spc="5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individuale.</a:t>
            </a:r>
            <a:endParaRPr sz="2450">
              <a:latin typeface="Calibri"/>
              <a:cs typeface="Calibri"/>
            </a:endParaRPr>
          </a:p>
          <a:p>
            <a:pPr marL="1934210">
              <a:lnSpc>
                <a:spcPct val="100000"/>
              </a:lnSpc>
              <a:spcBef>
                <a:spcPts val="555"/>
              </a:spcBef>
              <a:tabLst>
                <a:tab pos="3312160" algn="l"/>
              </a:tabLst>
            </a:pPr>
            <a:r>
              <a:rPr sz="2450" spc="10" dirty="0">
                <a:latin typeface="Calibri"/>
                <a:cs typeface="Calibri"/>
              </a:rPr>
              <a:t>dal</a:t>
            </a:r>
            <a:r>
              <a:rPr sz="2450" spc="15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«rito»	</a:t>
            </a:r>
            <a:r>
              <a:rPr sz="2450" spc="10" dirty="0">
                <a:latin typeface="Calibri"/>
                <a:cs typeface="Calibri"/>
              </a:rPr>
              <a:t>alla</a:t>
            </a:r>
            <a:r>
              <a:rPr sz="2450" dirty="0">
                <a:latin typeface="Calibri"/>
                <a:cs typeface="Calibri"/>
              </a:rPr>
              <a:t> vita</a:t>
            </a:r>
            <a:r>
              <a:rPr sz="2450" spc="5" dirty="0">
                <a:latin typeface="Calibri"/>
                <a:cs typeface="Calibri"/>
              </a:rPr>
              <a:t> </a:t>
            </a:r>
            <a:r>
              <a:rPr sz="2450" spc="15" dirty="0">
                <a:latin typeface="Calibri"/>
                <a:cs typeface="Calibri"/>
              </a:rPr>
              <a:t>e</a:t>
            </a:r>
            <a:r>
              <a:rPr sz="2450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dalla</a:t>
            </a:r>
            <a:r>
              <a:rPr sz="2450" spc="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vita </a:t>
            </a:r>
            <a:r>
              <a:rPr sz="2450" spc="10" dirty="0">
                <a:latin typeface="Calibri"/>
                <a:cs typeface="Calibri"/>
              </a:rPr>
              <a:t>al</a:t>
            </a:r>
            <a:r>
              <a:rPr sz="2450" dirty="0">
                <a:latin typeface="Calibri"/>
                <a:cs typeface="Calibri"/>
              </a:rPr>
              <a:t> rito</a:t>
            </a:r>
            <a:endParaRPr sz="2450">
              <a:latin typeface="Calibri"/>
              <a:cs typeface="Calibri"/>
            </a:endParaRPr>
          </a:p>
          <a:p>
            <a:pPr marL="367030" marR="55880" indent="-354965">
              <a:lnSpc>
                <a:spcPct val="100800"/>
              </a:lnSpc>
              <a:spcBef>
                <a:spcPts val="660"/>
              </a:spcBef>
              <a:buFont typeface="Arial MT"/>
              <a:buChar char="•"/>
              <a:tabLst>
                <a:tab pos="438784" algn="l"/>
                <a:tab pos="439420" algn="l"/>
              </a:tabLst>
            </a:pPr>
            <a:r>
              <a:rPr dirty="0"/>
              <a:t>	</a:t>
            </a:r>
            <a:r>
              <a:rPr sz="2450" spc="15" dirty="0">
                <a:latin typeface="Calibri"/>
                <a:cs typeface="Calibri"/>
              </a:rPr>
              <a:t>non </a:t>
            </a:r>
            <a:r>
              <a:rPr sz="2450" dirty="0">
                <a:latin typeface="Calibri"/>
                <a:cs typeface="Calibri"/>
              </a:rPr>
              <a:t>sarà </a:t>
            </a:r>
            <a:r>
              <a:rPr sz="2450" spc="10" dirty="0">
                <a:latin typeface="Calibri"/>
                <a:cs typeface="Calibri"/>
              </a:rPr>
              <a:t>più </a:t>
            </a:r>
            <a:r>
              <a:rPr sz="2450" dirty="0">
                <a:latin typeface="Calibri"/>
                <a:cs typeface="Calibri"/>
              </a:rPr>
              <a:t>l'assistere </a:t>
            </a:r>
            <a:r>
              <a:rPr sz="2450" spc="15" dirty="0">
                <a:latin typeface="Calibri"/>
                <a:cs typeface="Calibri"/>
              </a:rPr>
              <a:t>a un </a:t>
            </a:r>
            <a:r>
              <a:rPr sz="2450" spc="-15" dirty="0">
                <a:latin typeface="Calibri"/>
                <a:cs typeface="Calibri"/>
              </a:rPr>
              <a:t>fatto </a:t>
            </a:r>
            <a:r>
              <a:rPr sz="2450" spc="5" dirty="0">
                <a:latin typeface="Calibri"/>
                <a:cs typeface="Calibri"/>
              </a:rPr>
              <a:t>«esteriore», </a:t>
            </a:r>
            <a:r>
              <a:rPr sz="2450" spc="15" dirty="0">
                <a:latin typeface="Calibri"/>
                <a:cs typeface="Calibri"/>
              </a:rPr>
              <a:t>ma </a:t>
            </a:r>
            <a:r>
              <a:rPr sz="2450" spc="20" dirty="0">
                <a:latin typeface="Calibri"/>
                <a:cs typeface="Calibri"/>
              </a:rPr>
              <a:t> </a:t>
            </a:r>
            <a:r>
              <a:rPr sz="2450" spc="10" dirty="0">
                <a:solidFill>
                  <a:srgbClr val="7030A0"/>
                </a:solidFill>
                <a:latin typeface="Calibri"/>
                <a:cs typeface="Calibri"/>
              </a:rPr>
              <a:t>partecipazione </a:t>
            </a:r>
            <a:r>
              <a:rPr sz="2450" dirty="0">
                <a:solidFill>
                  <a:srgbClr val="7030A0"/>
                </a:solidFill>
                <a:latin typeface="Calibri"/>
                <a:cs typeface="Calibri"/>
              </a:rPr>
              <a:t>libera</a:t>
            </a:r>
            <a:r>
              <a:rPr sz="2450" spc="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50" spc="15" dirty="0">
                <a:solidFill>
                  <a:srgbClr val="7030A0"/>
                </a:solidFill>
                <a:latin typeface="Calibri"/>
                <a:cs typeface="Calibri"/>
              </a:rPr>
              <a:t>e</a:t>
            </a:r>
            <a:r>
              <a:rPr sz="2450" spc="10" dirty="0">
                <a:solidFill>
                  <a:srgbClr val="7030A0"/>
                </a:solidFill>
                <a:latin typeface="Calibri"/>
                <a:cs typeface="Calibri"/>
              </a:rPr>
              <a:t> responsabile </a:t>
            </a:r>
            <a:r>
              <a:rPr sz="2450" spc="10" dirty="0">
                <a:latin typeface="Calibri"/>
                <a:cs typeface="Calibri"/>
              </a:rPr>
              <a:t>al</a:t>
            </a:r>
            <a:r>
              <a:rPr sz="2450" spc="15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mistero</a:t>
            </a:r>
            <a:r>
              <a:rPr sz="2450" spc="10" dirty="0">
                <a:latin typeface="Calibri"/>
                <a:cs typeface="Calibri"/>
              </a:rPr>
              <a:t> della </a:t>
            </a:r>
            <a:r>
              <a:rPr sz="2450" dirty="0">
                <a:latin typeface="Calibri"/>
                <a:cs typeface="Calibri"/>
              </a:rPr>
              <a:t>salvezza, </a:t>
            </a:r>
            <a:r>
              <a:rPr sz="2450" spc="-540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attualizzato</a:t>
            </a:r>
            <a:r>
              <a:rPr sz="2450" spc="5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nella</a:t>
            </a:r>
            <a:r>
              <a:rPr sz="2450" spc="5" dirty="0">
                <a:latin typeface="Calibri"/>
                <a:cs typeface="Calibri"/>
              </a:rPr>
              <a:t> celebrazione comunitaria.</a:t>
            </a:r>
            <a:endParaRPr sz="2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2775" y="744715"/>
            <a:ext cx="7817484" cy="720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0" dirty="0">
                <a:solidFill>
                  <a:srgbClr val="7030A0"/>
                </a:solidFill>
                <a:latin typeface="Calibri"/>
                <a:cs typeface="Calibri"/>
              </a:rPr>
              <a:t>4.Vivere</a:t>
            </a:r>
            <a:r>
              <a:rPr b="1" spc="-2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7030A0"/>
                </a:solidFill>
                <a:latin typeface="Calibri"/>
                <a:cs typeface="Calibri"/>
              </a:rPr>
              <a:t>in</a:t>
            </a:r>
            <a:r>
              <a:rPr b="1" spc="-2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7030A0"/>
                </a:solidFill>
                <a:latin typeface="Calibri"/>
                <a:cs typeface="Calibri"/>
              </a:rPr>
              <a:t>continua</a:t>
            </a:r>
            <a:r>
              <a:rPr b="1" spc="-2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b="1" spc="-20" dirty="0">
                <a:solidFill>
                  <a:srgbClr val="7030A0"/>
                </a:solidFill>
                <a:latin typeface="Calibri"/>
                <a:cs typeface="Calibri"/>
              </a:rPr>
              <a:t>conversione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0284" y="1835538"/>
            <a:ext cx="7882255" cy="44704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67030" indent="-354965">
              <a:lnSpc>
                <a:spcPct val="100000"/>
              </a:lnSpc>
              <a:spcBef>
                <a:spcPts val="110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3300" i="1" spc="5" dirty="0">
                <a:latin typeface="Calibri"/>
                <a:cs typeface="Calibri"/>
              </a:rPr>
              <a:t>Un</a:t>
            </a:r>
            <a:r>
              <a:rPr sz="3300" i="1" spc="-20" dirty="0">
                <a:latin typeface="Calibri"/>
                <a:cs typeface="Calibri"/>
              </a:rPr>
              <a:t> </a:t>
            </a:r>
            <a:r>
              <a:rPr sz="3300" i="1" spc="5" dirty="0">
                <a:latin typeface="Calibri"/>
                <a:cs typeface="Calibri"/>
              </a:rPr>
              <a:t>Cammino</a:t>
            </a:r>
            <a:r>
              <a:rPr sz="3300" i="1" spc="-15" dirty="0">
                <a:latin typeface="Calibri"/>
                <a:cs typeface="Calibri"/>
              </a:rPr>
              <a:t> </a:t>
            </a:r>
            <a:r>
              <a:rPr sz="3300" i="1" dirty="0">
                <a:latin typeface="Calibri"/>
                <a:cs typeface="Calibri"/>
              </a:rPr>
              <a:t>mai</a:t>
            </a:r>
            <a:r>
              <a:rPr sz="3300" i="1" spc="-15" dirty="0">
                <a:latin typeface="Calibri"/>
                <a:cs typeface="Calibri"/>
              </a:rPr>
              <a:t> </a:t>
            </a:r>
            <a:r>
              <a:rPr sz="3300" i="1" dirty="0">
                <a:latin typeface="Calibri"/>
                <a:cs typeface="Calibri"/>
              </a:rPr>
              <a:t>concluso</a:t>
            </a:r>
            <a:endParaRPr sz="3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3250">
              <a:latin typeface="Calibri"/>
              <a:cs typeface="Calibri"/>
            </a:endParaRPr>
          </a:p>
          <a:p>
            <a:pPr marL="367030" indent="-354965">
              <a:lnSpc>
                <a:spcPct val="100000"/>
              </a:lnSpc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3300" dirty="0">
                <a:latin typeface="Calibri"/>
                <a:cs typeface="Calibri"/>
              </a:rPr>
              <a:t>Il cristiano non </a:t>
            </a:r>
            <a:r>
              <a:rPr sz="3300" spc="5" dirty="0">
                <a:latin typeface="Calibri"/>
                <a:cs typeface="Calibri"/>
              </a:rPr>
              <a:t>è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tale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5" dirty="0">
                <a:latin typeface="Calibri"/>
                <a:cs typeface="Calibri"/>
              </a:rPr>
              <a:t>se</a:t>
            </a:r>
            <a:r>
              <a:rPr sz="3300" dirty="0">
                <a:latin typeface="Calibri"/>
                <a:cs typeface="Calibri"/>
              </a:rPr>
              <a:t> non </a:t>
            </a:r>
            <a:r>
              <a:rPr sz="3300" spc="5" dirty="0">
                <a:latin typeface="Calibri"/>
                <a:cs typeface="Calibri"/>
              </a:rPr>
              <a:t>è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-15" dirty="0">
                <a:latin typeface="Calibri"/>
                <a:cs typeface="Calibri"/>
              </a:rPr>
              <a:t>«convertito»</a:t>
            </a:r>
            <a:endParaRPr sz="3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3950">
              <a:latin typeface="Calibri"/>
              <a:cs typeface="Calibri"/>
            </a:endParaRPr>
          </a:p>
          <a:p>
            <a:pPr marL="367030" marR="5080" indent="-354965">
              <a:lnSpc>
                <a:spcPct val="79300"/>
              </a:lnSpc>
              <a:buFont typeface="Arial MT"/>
              <a:buChar char="•"/>
              <a:tabLst>
                <a:tab pos="462280" algn="l"/>
                <a:tab pos="462915" algn="l"/>
              </a:tabLst>
            </a:pPr>
            <a:r>
              <a:rPr dirty="0"/>
              <a:t>	</a:t>
            </a:r>
            <a:r>
              <a:rPr sz="3300" dirty="0">
                <a:latin typeface="Calibri"/>
                <a:cs typeface="Calibri"/>
              </a:rPr>
              <a:t>la </a:t>
            </a:r>
            <a:r>
              <a:rPr sz="3300" spc="-10" dirty="0">
                <a:latin typeface="Calibri"/>
                <a:cs typeface="Calibri"/>
              </a:rPr>
              <a:t>vita </a:t>
            </a:r>
            <a:r>
              <a:rPr sz="3300" dirty="0">
                <a:latin typeface="Calibri"/>
                <a:cs typeface="Calibri"/>
              </a:rPr>
              <a:t>cristiana </a:t>
            </a:r>
            <a:r>
              <a:rPr sz="3300" spc="-10" dirty="0">
                <a:latin typeface="Calibri"/>
                <a:cs typeface="Calibri"/>
              </a:rPr>
              <a:t>autentica </a:t>
            </a:r>
            <a:r>
              <a:rPr sz="3300" dirty="0">
                <a:latin typeface="Calibri"/>
                <a:cs typeface="Calibri"/>
              </a:rPr>
              <a:t>comincia </a:t>
            </a:r>
            <a:r>
              <a:rPr sz="3300" spc="-5" dirty="0">
                <a:latin typeface="Calibri"/>
                <a:cs typeface="Calibri"/>
              </a:rPr>
              <a:t>appunto </a:t>
            </a:r>
            <a:r>
              <a:rPr sz="3300" spc="-735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con</a:t>
            </a:r>
            <a:r>
              <a:rPr sz="3300" spc="-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la </a:t>
            </a:r>
            <a:r>
              <a:rPr sz="3300" spc="-15" dirty="0">
                <a:latin typeface="Calibri"/>
                <a:cs typeface="Calibri"/>
              </a:rPr>
              <a:t>conversione.</a:t>
            </a:r>
            <a:endParaRPr sz="3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3250">
              <a:latin typeface="Calibri"/>
              <a:cs typeface="Calibri"/>
            </a:endParaRPr>
          </a:p>
          <a:p>
            <a:pPr marL="367030" indent="-354965">
              <a:lnSpc>
                <a:spcPct val="100000"/>
              </a:lnSpc>
              <a:buFont typeface="Arial MT"/>
              <a:buChar char="•"/>
              <a:tabLst>
                <a:tab pos="367030" algn="l"/>
                <a:tab pos="367665" algn="l"/>
                <a:tab pos="2258060" algn="l"/>
              </a:tabLst>
            </a:pPr>
            <a:r>
              <a:rPr sz="3300" spc="-5" dirty="0">
                <a:latin typeface="Calibri"/>
                <a:cs typeface="Calibri"/>
              </a:rPr>
              <a:t>Riscoprire	</a:t>
            </a:r>
            <a:r>
              <a:rPr sz="3300" dirty="0">
                <a:latin typeface="Calibri"/>
                <a:cs typeface="Calibri"/>
              </a:rPr>
              <a:t>il</a:t>
            </a:r>
            <a:r>
              <a:rPr sz="3300" spc="-40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sacramento</a:t>
            </a:r>
            <a:endParaRPr sz="3300">
              <a:latin typeface="Calibri"/>
              <a:cs typeface="Calibri"/>
            </a:endParaRPr>
          </a:p>
          <a:p>
            <a:pPr marL="462280" indent="-450215">
              <a:lnSpc>
                <a:spcPct val="100000"/>
              </a:lnSpc>
              <a:spcBef>
                <a:spcPts val="75"/>
              </a:spcBef>
              <a:buFont typeface="Arial MT"/>
              <a:buChar char="•"/>
              <a:tabLst>
                <a:tab pos="462280" algn="l"/>
                <a:tab pos="462915" algn="l"/>
              </a:tabLst>
            </a:pPr>
            <a:r>
              <a:rPr sz="3300" dirty="0">
                <a:latin typeface="Calibri"/>
                <a:cs typeface="Calibri"/>
              </a:rPr>
              <a:t>della</a:t>
            </a:r>
            <a:r>
              <a:rPr sz="3300" spc="-15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penitenza</a:t>
            </a:r>
            <a:endParaRPr sz="33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80859" y="4339345"/>
            <a:ext cx="3220999" cy="262430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987" y="650060"/>
            <a:ext cx="6998334" cy="91440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665095" marR="5080" indent="-2653030">
              <a:lnSpc>
                <a:spcPct val="101099"/>
              </a:lnSpc>
              <a:spcBef>
                <a:spcPts val="60"/>
              </a:spcBef>
            </a:pPr>
            <a:r>
              <a:rPr sz="2900" spc="-5" dirty="0">
                <a:solidFill>
                  <a:srgbClr val="002060"/>
                </a:solidFill>
              </a:rPr>
              <a:t>Quando </a:t>
            </a:r>
            <a:r>
              <a:rPr sz="2900" spc="-20" dirty="0">
                <a:solidFill>
                  <a:srgbClr val="002060"/>
                </a:solidFill>
              </a:rPr>
              <a:t>verrà</a:t>
            </a:r>
            <a:r>
              <a:rPr sz="2900" dirty="0">
                <a:solidFill>
                  <a:srgbClr val="002060"/>
                </a:solidFill>
              </a:rPr>
              <a:t> </a:t>
            </a:r>
            <a:r>
              <a:rPr sz="2900" spc="-5" dirty="0">
                <a:solidFill>
                  <a:srgbClr val="002060"/>
                </a:solidFill>
              </a:rPr>
              <a:t>lo </a:t>
            </a:r>
            <a:r>
              <a:rPr sz="2900" spc="-10" dirty="0">
                <a:solidFill>
                  <a:srgbClr val="002060"/>
                </a:solidFill>
              </a:rPr>
              <a:t>Spirito</a:t>
            </a:r>
            <a:r>
              <a:rPr sz="2900" dirty="0">
                <a:solidFill>
                  <a:srgbClr val="002060"/>
                </a:solidFill>
              </a:rPr>
              <a:t> </a:t>
            </a:r>
            <a:r>
              <a:rPr sz="2900" spc="-5" dirty="0">
                <a:solidFill>
                  <a:srgbClr val="002060"/>
                </a:solidFill>
              </a:rPr>
              <a:t>vi </a:t>
            </a:r>
            <a:r>
              <a:rPr sz="2900" spc="-10" dirty="0">
                <a:solidFill>
                  <a:srgbClr val="002060"/>
                </a:solidFill>
              </a:rPr>
              <a:t>insegnerà</a:t>
            </a:r>
            <a:r>
              <a:rPr sz="2900" dirty="0">
                <a:solidFill>
                  <a:srgbClr val="002060"/>
                </a:solidFill>
              </a:rPr>
              <a:t> </a:t>
            </a:r>
            <a:r>
              <a:rPr sz="2900" spc="-5" dirty="0">
                <a:solidFill>
                  <a:srgbClr val="002060"/>
                </a:solidFill>
              </a:rPr>
              <a:t>ogni </a:t>
            </a:r>
            <a:r>
              <a:rPr sz="2900" spc="-10" dirty="0">
                <a:solidFill>
                  <a:srgbClr val="002060"/>
                </a:solidFill>
              </a:rPr>
              <a:t>cosa” </a:t>
            </a:r>
            <a:r>
              <a:rPr sz="2900" spc="-640" dirty="0">
                <a:solidFill>
                  <a:srgbClr val="002060"/>
                </a:solidFill>
              </a:rPr>
              <a:t> </a:t>
            </a:r>
            <a:r>
              <a:rPr sz="2900" spc="-5" dirty="0">
                <a:solidFill>
                  <a:srgbClr val="002060"/>
                </a:solidFill>
              </a:rPr>
              <a:t>(</a:t>
            </a:r>
            <a:r>
              <a:rPr sz="2900" spc="-10" dirty="0">
                <a:solidFill>
                  <a:srgbClr val="002060"/>
                </a:solidFill>
              </a:rPr>
              <a:t> GV</a:t>
            </a:r>
            <a:r>
              <a:rPr sz="2900" spc="-5" dirty="0">
                <a:solidFill>
                  <a:srgbClr val="002060"/>
                </a:solidFill>
              </a:rPr>
              <a:t> 14,26)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1170284" y="1841323"/>
            <a:ext cx="7788909" cy="3516629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438784" indent="-426720">
              <a:lnSpc>
                <a:spcPct val="100000"/>
              </a:lnSpc>
              <a:spcBef>
                <a:spcPts val="750"/>
              </a:spcBef>
              <a:buClr>
                <a:srgbClr val="000000"/>
              </a:buClr>
              <a:buFont typeface="Arial MT"/>
              <a:buChar char="•"/>
              <a:tabLst>
                <a:tab pos="438784" algn="l"/>
                <a:tab pos="439420" algn="l"/>
              </a:tabLst>
            </a:pPr>
            <a:r>
              <a:rPr sz="2450" spc="10" dirty="0">
                <a:solidFill>
                  <a:srgbClr val="002060"/>
                </a:solidFill>
                <a:latin typeface="Calibri"/>
                <a:cs typeface="Calibri"/>
              </a:rPr>
              <a:t>E’</a:t>
            </a:r>
            <a:r>
              <a:rPr sz="24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50" spc="10" dirty="0">
                <a:solidFill>
                  <a:srgbClr val="002060"/>
                </a:solidFill>
                <a:latin typeface="Calibri"/>
                <a:cs typeface="Calibri"/>
              </a:rPr>
              <a:t>lo</a:t>
            </a:r>
            <a:r>
              <a:rPr sz="2450" spc="5" dirty="0">
                <a:solidFill>
                  <a:srgbClr val="002060"/>
                </a:solidFill>
                <a:latin typeface="Calibri"/>
                <a:cs typeface="Calibri"/>
              </a:rPr>
              <a:t> Spirito </a:t>
            </a:r>
            <a:r>
              <a:rPr sz="2450" spc="10" dirty="0">
                <a:solidFill>
                  <a:srgbClr val="002060"/>
                </a:solidFill>
                <a:latin typeface="Calibri"/>
                <a:cs typeface="Calibri"/>
              </a:rPr>
              <a:t>quindi</a:t>
            </a:r>
            <a:r>
              <a:rPr sz="2450" spc="10" dirty="0">
                <a:latin typeface="Calibri"/>
                <a:cs typeface="Calibri"/>
              </a:rPr>
              <a:t>…</a:t>
            </a:r>
            <a:r>
              <a:rPr sz="2450" dirty="0">
                <a:latin typeface="Calibri"/>
                <a:cs typeface="Calibri"/>
              </a:rPr>
              <a:t> </a:t>
            </a:r>
            <a:r>
              <a:rPr sz="2450" spc="15" dirty="0">
                <a:latin typeface="Calibri"/>
                <a:cs typeface="Calibri"/>
              </a:rPr>
              <a:t>che</a:t>
            </a:r>
            <a:r>
              <a:rPr sz="2450" spc="5" dirty="0">
                <a:latin typeface="Calibri"/>
                <a:cs typeface="Calibri"/>
              </a:rPr>
              <a:t> </a:t>
            </a:r>
            <a:r>
              <a:rPr sz="2450" spc="15" dirty="0">
                <a:latin typeface="Calibri"/>
                <a:cs typeface="Calibri"/>
              </a:rPr>
              <a:t>anima</a:t>
            </a:r>
            <a:r>
              <a:rPr sz="2450" spc="5" dirty="0">
                <a:latin typeface="Calibri"/>
                <a:cs typeface="Calibri"/>
              </a:rPr>
              <a:t> </a:t>
            </a:r>
            <a:r>
              <a:rPr sz="2450" spc="-35" dirty="0">
                <a:latin typeface="Calibri"/>
                <a:cs typeface="Calibri"/>
              </a:rPr>
              <a:t>l’atto</a:t>
            </a:r>
            <a:r>
              <a:rPr sz="2450" dirty="0">
                <a:latin typeface="Calibri"/>
                <a:cs typeface="Calibri"/>
              </a:rPr>
              <a:t> catechistico</a:t>
            </a:r>
            <a:endParaRPr sz="2450">
              <a:latin typeface="Calibri"/>
              <a:cs typeface="Calibri"/>
            </a:endParaRPr>
          </a:p>
          <a:p>
            <a:pPr marL="367030" indent="-35496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2450" spc="5" dirty="0">
                <a:latin typeface="Calibri"/>
                <a:cs typeface="Calibri"/>
              </a:rPr>
              <a:t>Rende</a:t>
            </a:r>
            <a:r>
              <a:rPr sz="2450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capace</a:t>
            </a:r>
            <a:r>
              <a:rPr sz="2450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di</a:t>
            </a:r>
            <a:r>
              <a:rPr sz="2450" spc="5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annunciare</a:t>
            </a:r>
            <a:r>
              <a:rPr sz="2450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la</a:t>
            </a:r>
            <a:r>
              <a:rPr sz="2450" spc="5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Parola</a:t>
            </a:r>
            <a:r>
              <a:rPr sz="2450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di</a:t>
            </a:r>
            <a:r>
              <a:rPr sz="2450" spc="5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Dio.</a:t>
            </a:r>
            <a:endParaRPr sz="2450">
              <a:latin typeface="Calibri"/>
              <a:cs typeface="Calibri"/>
            </a:endParaRPr>
          </a:p>
          <a:p>
            <a:pPr marL="367030" marR="5080" indent="-354965">
              <a:lnSpc>
                <a:spcPct val="103000"/>
              </a:lnSpc>
              <a:spcBef>
                <a:spcPts val="490"/>
              </a:spcBef>
              <a:buFont typeface="Arial MT"/>
              <a:buChar char="•"/>
              <a:tabLst>
                <a:tab pos="367030" algn="l"/>
                <a:tab pos="367665" algn="l"/>
                <a:tab pos="2771140" algn="l"/>
              </a:tabLst>
            </a:pPr>
            <a:r>
              <a:rPr sz="2450" spc="5" dirty="0">
                <a:latin typeface="Calibri"/>
                <a:cs typeface="Calibri"/>
              </a:rPr>
              <a:t>Suscita</a:t>
            </a:r>
            <a:r>
              <a:rPr sz="2450" spc="10" dirty="0">
                <a:latin typeface="Calibri"/>
                <a:cs typeface="Calibri"/>
              </a:rPr>
              <a:t> </a:t>
            </a:r>
            <a:r>
              <a:rPr sz="2450" spc="15" dirty="0">
                <a:latin typeface="Calibri"/>
                <a:cs typeface="Calibri"/>
              </a:rPr>
              <a:t>e </a:t>
            </a:r>
            <a:r>
              <a:rPr sz="2450" spc="10" dirty="0">
                <a:latin typeface="Calibri"/>
                <a:cs typeface="Calibri"/>
              </a:rPr>
              <a:t>sostiene	</a:t>
            </a:r>
            <a:r>
              <a:rPr sz="2450" spc="5" dirty="0">
                <a:latin typeface="Calibri"/>
                <a:cs typeface="Calibri"/>
              </a:rPr>
              <a:t>con </a:t>
            </a:r>
            <a:r>
              <a:rPr sz="2450" spc="10" dirty="0">
                <a:latin typeface="Calibri"/>
                <a:cs typeface="Calibri"/>
              </a:rPr>
              <a:t>la </a:t>
            </a:r>
            <a:r>
              <a:rPr sz="2450" spc="15" dirty="0">
                <a:latin typeface="Calibri"/>
                <a:cs typeface="Calibri"/>
              </a:rPr>
              <a:t>sua </a:t>
            </a:r>
            <a:r>
              <a:rPr sz="2450" dirty="0">
                <a:latin typeface="Calibri"/>
                <a:cs typeface="Calibri"/>
              </a:rPr>
              <a:t>grazia </a:t>
            </a:r>
            <a:r>
              <a:rPr sz="2450" spc="5" dirty="0">
                <a:latin typeface="Calibri"/>
                <a:cs typeface="Calibri"/>
              </a:rPr>
              <a:t>il </a:t>
            </a:r>
            <a:r>
              <a:rPr sz="2450" spc="15" dirty="0">
                <a:latin typeface="Calibri"/>
                <a:cs typeface="Calibri"/>
              </a:rPr>
              <a:t>servizio </a:t>
            </a:r>
            <a:r>
              <a:rPr sz="2450" spc="5" dirty="0">
                <a:latin typeface="Calibri"/>
                <a:cs typeface="Calibri"/>
              </a:rPr>
              <a:t>specifico </a:t>
            </a:r>
            <a:r>
              <a:rPr sz="2450" spc="10" dirty="0">
                <a:latin typeface="Calibri"/>
                <a:cs typeface="Calibri"/>
              </a:rPr>
              <a:t>del </a:t>
            </a:r>
            <a:r>
              <a:rPr sz="2450" spc="-54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catechista.</a:t>
            </a:r>
            <a:endParaRPr sz="2450">
              <a:latin typeface="Calibri"/>
              <a:cs typeface="Calibri"/>
            </a:endParaRPr>
          </a:p>
          <a:p>
            <a:pPr marL="367030" marR="248285" indent="-354965">
              <a:lnSpc>
                <a:spcPts val="2920"/>
              </a:lnSpc>
              <a:spcBef>
                <a:spcPts val="770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2450" spc="15" dirty="0">
                <a:latin typeface="Calibri"/>
                <a:cs typeface="Calibri"/>
              </a:rPr>
              <a:t>Lo </a:t>
            </a:r>
            <a:r>
              <a:rPr sz="2450" spc="5" dirty="0">
                <a:latin typeface="Calibri"/>
                <a:cs typeface="Calibri"/>
              </a:rPr>
              <a:t>spirito</a:t>
            </a:r>
            <a:r>
              <a:rPr sz="2450" spc="15" dirty="0">
                <a:latin typeface="Calibri"/>
                <a:cs typeface="Calibri"/>
              </a:rPr>
              <a:t> è </a:t>
            </a:r>
            <a:r>
              <a:rPr sz="2450" spc="-20" dirty="0">
                <a:latin typeface="Calibri"/>
                <a:cs typeface="Calibri"/>
              </a:rPr>
              <a:t>l’agente</a:t>
            </a:r>
            <a:r>
              <a:rPr sz="2450" spc="15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principale</a:t>
            </a:r>
            <a:r>
              <a:rPr sz="2450" spc="20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dell’evangelizzazione,</a:t>
            </a:r>
            <a:r>
              <a:rPr sz="2450" spc="15" dirty="0">
                <a:latin typeface="Calibri"/>
                <a:cs typeface="Calibri"/>
              </a:rPr>
              <a:t> che </a:t>
            </a:r>
            <a:r>
              <a:rPr sz="2450" spc="-540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spinge</a:t>
            </a:r>
            <a:r>
              <a:rPr sz="2450" dirty="0">
                <a:latin typeface="Calibri"/>
                <a:cs typeface="Calibri"/>
              </a:rPr>
              <a:t> </a:t>
            </a:r>
            <a:r>
              <a:rPr sz="2450" spc="15" dirty="0">
                <a:latin typeface="Calibri"/>
                <a:cs typeface="Calibri"/>
              </a:rPr>
              <a:t>ad</a:t>
            </a:r>
            <a:r>
              <a:rPr sz="2450" spc="5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annunciare</a:t>
            </a:r>
            <a:r>
              <a:rPr sz="2450" spc="5" dirty="0">
                <a:latin typeface="Calibri"/>
                <a:cs typeface="Calibri"/>
              </a:rPr>
              <a:t> il </a:t>
            </a:r>
            <a:r>
              <a:rPr sz="2450" spc="-10" dirty="0">
                <a:latin typeface="Calibri"/>
                <a:cs typeface="Calibri"/>
              </a:rPr>
              <a:t>Vangelo</a:t>
            </a:r>
            <a:r>
              <a:rPr sz="2450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(</a:t>
            </a:r>
            <a:r>
              <a:rPr sz="2450" spc="5" dirty="0">
                <a:latin typeface="Calibri"/>
                <a:cs typeface="Calibri"/>
              </a:rPr>
              <a:t> </a:t>
            </a:r>
            <a:r>
              <a:rPr sz="2450" spc="15" dirty="0">
                <a:latin typeface="Calibri"/>
                <a:cs typeface="Calibri"/>
              </a:rPr>
              <a:t>Ad</a:t>
            </a:r>
            <a:r>
              <a:rPr sz="2450" spc="5" dirty="0">
                <a:latin typeface="Calibri"/>
                <a:cs typeface="Calibri"/>
              </a:rPr>
              <a:t> Gentes </a:t>
            </a:r>
            <a:r>
              <a:rPr sz="2450" spc="10" dirty="0">
                <a:latin typeface="Calibri"/>
                <a:cs typeface="Calibri"/>
              </a:rPr>
              <a:t>n.4)</a:t>
            </a:r>
            <a:endParaRPr sz="2450">
              <a:latin typeface="Calibri"/>
              <a:cs typeface="Calibri"/>
            </a:endParaRPr>
          </a:p>
          <a:p>
            <a:pPr marL="367030" indent="-354965">
              <a:lnSpc>
                <a:spcPct val="100000"/>
              </a:lnSpc>
              <a:spcBef>
                <a:spcPts val="570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2450" spc="10" dirty="0">
                <a:latin typeface="Calibri"/>
                <a:cs typeface="Calibri"/>
              </a:rPr>
              <a:t>E’</a:t>
            </a:r>
            <a:r>
              <a:rPr sz="2450" spc="-5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Lui</a:t>
            </a:r>
            <a:r>
              <a:rPr sz="2450" spc="-5" dirty="0">
                <a:latin typeface="Calibri"/>
                <a:cs typeface="Calibri"/>
              </a:rPr>
              <a:t> </a:t>
            </a:r>
            <a:r>
              <a:rPr sz="2450" spc="15" dirty="0">
                <a:latin typeface="Calibri"/>
                <a:cs typeface="Calibri"/>
              </a:rPr>
              <a:t>che</a:t>
            </a:r>
            <a:r>
              <a:rPr sz="2450" dirty="0">
                <a:latin typeface="Calibri"/>
                <a:cs typeface="Calibri"/>
              </a:rPr>
              <a:t> prepara</a:t>
            </a:r>
            <a:r>
              <a:rPr sz="2450" spc="-5" dirty="0">
                <a:latin typeface="Calibri"/>
                <a:cs typeface="Calibri"/>
              </a:rPr>
              <a:t> </a:t>
            </a:r>
            <a:r>
              <a:rPr sz="2450" spc="-15" dirty="0">
                <a:latin typeface="Calibri"/>
                <a:cs typeface="Calibri"/>
              </a:rPr>
              <a:t>l’animo</a:t>
            </a:r>
            <a:endParaRPr sz="2450">
              <a:latin typeface="Calibri"/>
              <a:cs typeface="Calibri"/>
            </a:endParaRPr>
          </a:p>
          <a:p>
            <a:pPr marL="367030" indent="-354965">
              <a:lnSpc>
                <a:spcPct val="100000"/>
              </a:lnSpc>
              <a:spcBef>
                <a:spcPts val="680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2450" spc="10" dirty="0">
                <a:latin typeface="Calibri"/>
                <a:cs typeface="Calibri"/>
              </a:rPr>
              <a:t>E’</a:t>
            </a:r>
            <a:r>
              <a:rPr sz="2450" spc="5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Lui</a:t>
            </a:r>
            <a:r>
              <a:rPr sz="2450" spc="5" dirty="0">
                <a:latin typeface="Calibri"/>
                <a:cs typeface="Calibri"/>
              </a:rPr>
              <a:t> </a:t>
            </a:r>
            <a:r>
              <a:rPr sz="2450" spc="15" dirty="0">
                <a:latin typeface="Calibri"/>
                <a:cs typeface="Calibri"/>
              </a:rPr>
              <a:t>che</a:t>
            </a:r>
            <a:r>
              <a:rPr sz="2450" spc="10" dirty="0">
                <a:latin typeface="Calibri"/>
                <a:cs typeface="Calibri"/>
              </a:rPr>
              <a:t> </a:t>
            </a:r>
            <a:r>
              <a:rPr sz="2450" spc="-15" dirty="0">
                <a:latin typeface="Calibri"/>
                <a:cs typeface="Calibri"/>
              </a:rPr>
              <a:t>fa</a:t>
            </a:r>
            <a:r>
              <a:rPr sz="2450" spc="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penetrare</a:t>
            </a:r>
            <a:r>
              <a:rPr sz="2450" spc="10" dirty="0">
                <a:latin typeface="Calibri"/>
                <a:cs typeface="Calibri"/>
              </a:rPr>
              <a:t> nella</a:t>
            </a:r>
            <a:r>
              <a:rPr sz="2450" spc="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profondità</a:t>
            </a:r>
            <a:r>
              <a:rPr sz="2450" spc="10" dirty="0">
                <a:latin typeface="Calibri"/>
                <a:cs typeface="Calibri"/>
              </a:rPr>
              <a:t> del</a:t>
            </a:r>
            <a:r>
              <a:rPr sz="2450" spc="5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mistero</a:t>
            </a:r>
            <a:endParaRPr sz="2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43482" y="3852083"/>
            <a:ext cx="2144195" cy="161700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1172" y="744715"/>
            <a:ext cx="7491095" cy="720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7030A0"/>
                </a:solidFill>
              </a:rPr>
              <a:t>5</a:t>
            </a:r>
            <a:r>
              <a:rPr spc="-200" dirty="0">
                <a:solidFill>
                  <a:srgbClr val="7030A0"/>
                </a:solidFill>
              </a:rPr>
              <a:t> </a:t>
            </a:r>
            <a:r>
              <a:rPr b="1" spc="-20" dirty="0">
                <a:solidFill>
                  <a:srgbClr val="7030A0"/>
                </a:solidFill>
                <a:latin typeface="Calibri"/>
                <a:cs typeface="Calibri"/>
              </a:rPr>
              <a:t>Vivere</a:t>
            </a:r>
            <a:r>
              <a:rPr b="1" spc="-5" dirty="0">
                <a:solidFill>
                  <a:srgbClr val="7030A0"/>
                </a:solidFill>
                <a:latin typeface="Calibri"/>
                <a:cs typeface="Calibri"/>
              </a:rPr>
              <a:t> “EUCARISTICAMENTE”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70284" y="2179975"/>
            <a:ext cx="8287384" cy="462978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367030" marR="424815" indent="-354965">
              <a:lnSpc>
                <a:spcPts val="1989"/>
              </a:lnSpc>
              <a:spcBef>
                <a:spcPts val="575"/>
              </a:spcBef>
              <a:buFont typeface="Symbol"/>
              <a:buChar char=""/>
              <a:tabLst>
                <a:tab pos="367030" algn="l"/>
                <a:tab pos="367665" algn="l"/>
                <a:tab pos="5826125" algn="l"/>
              </a:tabLst>
            </a:pPr>
            <a:r>
              <a:rPr sz="2050" dirty="0">
                <a:latin typeface="Calibri"/>
                <a:cs typeface="Calibri"/>
              </a:rPr>
              <a:t>«responsabilità</a:t>
            </a:r>
            <a:r>
              <a:rPr sz="2050" spc="5" dirty="0">
                <a:latin typeface="Calibri"/>
                <a:cs typeface="Calibri"/>
              </a:rPr>
              <a:t> della </a:t>
            </a:r>
            <a:r>
              <a:rPr sz="2050" dirty="0">
                <a:latin typeface="Calibri"/>
                <a:cs typeface="Calibri"/>
              </a:rPr>
              <a:t>parola</a:t>
            </a:r>
            <a:r>
              <a:rPr sz="2050" spc="5" dirty="0">
                <a:latin typeface="Calibri"/>
                <a:cs typeface="Calibri"/>
              </a:rPr>
              <a:t> di Dio»</a:t>
            </a:r>
            <a:r>
              <a:rPr sz="2050" spc="20" dirty="0">
                <a:latin typeface="Calibri"/>
                <a:cs typeface="Calibri"/>
              </a:rPr>
              <a:t> </a:t>
            </a:r>
            <a:r>
              <a:rPr sz="2050" spc="5" dirty="0">
                <a:latin typeface="Calibri"/>
                <a:cs typeface="Calibri"/>
              </a:rPr>
              <a:t>cui </a:t>
            </a:r>
            <a:r>
              <a:rPr sz="2050" spc="10" dirty="0">
                <a:latin typeface="Calibri"/>
                <a:cs typeface="Calibri"/>
              </a:rPr>
              <a:t>è</a:t>
            </a:r>
            <a:r>
              <a:rPr sz="2050" spc="5" dirty="0">
                <a:latin typeface="Calibri"/>
                <a:cs typeface="Calibri"/>
              </a:rPr>
              <a:t> partecipe in modo speciale </a:t>
            </a:r>
            <a:r>
              <a:rPr sz="2050" dirty="0">
                <a:latin typeface="Calibri"/>
                <a:cs typeface="Calibri"/>
              </a:rPr>
              <a:t>il </a:t>
            </a:r>
            <a:r>
              <a:rPr sz="2050" spc="-450" dirty="0">
                <a:latin typeface="Calibri"/>
                <a:cs typeface="Calibri"/>
              </a:rPr>
              <a:t> </a:t>
            </a:r>
            <a:r>
              <a:rPr sz="2050" spc="-5" dirty="0">
                <a:latin typeface="Calibri"/>
                <a:cs typeface="Calibri"/>
              </a:rPr>
              <a:t>catechista</a:t>
            </a:r>
            <a:r>
              <a:rPr sz="2050" spc="484" dirty="0">
                <a:latin typeface="Calibri"/>
                <a:cs typeface="Calibri"/>
              </a:rPr>
              <a:t> </a:t>
            </a:r>
            <a:r>
              <a:rPr sz="2050" spc="5" dirty="0">
                <a:latin typeface="Calibri"/>
                <a:cs typeface="Calibri"/>
              </a:rPr>
              <a:t>«si</a:t>
            </a:r>
            <a:r>
              <a:rPr sz="2050" spc="10" dirty="0">
                <a:latin typeface="Calibri"/>
                <a:cs typeface="Calibri"/>
              </a:rPr>
              <a:t> </a:t>
            </a:r>
            <a:r>
              <a:rPr sz="2050" spc="5" dirty="0">
                <a:latin typeface="Calibri"/>
                <a:cs typeface="Calibri"/>
              </a:rPr>
              <a:t>sostiene</a:t>
            </a:r>
            <a:r>
              <a:rPr sz="2050" spc="1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con</a:t>
            </a:r>
            <a:r>
              <a:rPr sz="2050" spc="1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l'Eucaristia»(.FC,</a:t>
            </a:r>
            <a:r>
              <a:rPr sz="2050" spc="10" dirty="0">
                <a:latin typeface="Calibri"/>
                <a:cs typeface="Calibri"/>
              </a:rPr>
              <a:t> </a:t>
            </a:r>
            <a:r>
              <a:rPr sz="2050" spc="5" dirty="0">
                <a:latin typeface="Calibri"/>
                <a:cs typeface="Calibri"/>
              </a:rPr>
              <a:t>n. 10	n.</a:t>
            </a:r>
            <a:r>
              <a:rPr sz="2050" spc="-5" dirty="0">
                <a:latin typeface="Calibri"/>
                <a:cs typeface="Calibri"/>
              </a:rPr>
              <a:t> </a:t>
            </a:r>
            <a:r>
              <a:rPr sz="2050" spc="5" dirty="0">
                <a:latin typeface="Calibri"/>
                <a:cs typeface="Calibri"/>
              </a:rPr>
              <a:t>183</a:t>
            </a:r>
            <a:r>
              <a:rPr sz="2050" spc="-10" dirty="0">
                <a:latin typeface="Calibri"/>
                <a:cs typeface="Calibri"/>
              </a:rPr>
              <a:t> </a:t>
            </a:r>
            <a:r>
              <a:rPr sz="2050" spc="5" dirty="0">
                <a:latin typeface="Calibri"/>
                <a:cs typeface="Calibri"/>
              </a:rPr>
              <a:t>dell'RdC)</a:t>
            </a:r>
            <a:endParaRPr sz="20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 marL="367030" marR="217170" indent="60960">
              <a:lnSpc>
                <a:spcPct val="82500"/>
              </a:lnSpc>
            </a:pPr>
            <a:r>
              <a:rPr sz="2050" dirty="0">
                <a:latin typeface="Calibri"/>
                <a:cs typeface="Calibri"/>
              </a:rPr>
              <a:t>Il </a:t>
            </a:r>
            <a:r>
              <a:rPr sz="2050" spc="-5" dirty="0">
                <a:latin typeface="Calibri"/>
                <a:cs typeface="Calibri"/>
              </a:rPr>
              <a:t>catechista </a:t>
            </a:r>
            <a:r>
              <a:rPr sz="2050" spc="10" dirty="0">
                <a:latin typeface="Calibri"/>
                <a:cs typeface="Calibri"/>
              </a:rPr>
              <a:t>dunque è </a:t>
            </a:r>
            <a:r>
              <a:rPr sz="2050" dirty="0">
                <a:latin typeface="Calibri"/>
                <a:cs typeface="Calibri"/>
              </a:rPr>
              <a:t>sollecitato </a:t>
            </a:r>
            <a:r>
              <a:rPr sz="2050" spc="10" dirty="0">
                <a:latin typeface="Calibri"/>
                <a:cs typeface="Calibri"/>
              </a:rPr>
              <a:t>ad </a:t>
            </a:r>
            <a:r>
              <a:rPr sz="2050" spc="-5" dirty="0">
                <a:latin typeface="Calibri"/>
                <a:cs typeface="Calibri"/>
              </a:rPr>
              <a:t>accostarsi </a:t>
            </a:r>
            <a:r>
              <a:rPr sz="2050" spc="5" dirty="0">
                <a:latin typeface="Calibri"/>
                <a:cs typeface="Calibri"/>
              </a:rPr>
              <a:t>assiduamente al </a:t>
            </a:r>
            <a:r>
              <a:rPr sz="2050" spc="10" dirty="0">
                <a:latin typeface="Calibri"/>
                <a:cs typeface="Calibri"/>
              </a:rPr>
              <a:t> </a:t>
            </a:r>
            <a:r>
              <a:rPr sz="2050" spc="-5" dirty="0">
                <a:latin typeface="Calibri"/>
                <a:cs typeface="Calibri"/>
              </a:rPr>
              <a:t>sacramento</a:t>
            </a:r>
            <a:r>
              <a:rPr sz="2050" spc="2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dell'</a:t>
            </a:r>
            <a:r>
              <a:rPr sz="2050" dirty="0">
                <a:solidFill>
                  <a:srgbClr val="7030A0"/>
                </a:solidFill>
                <a:latin typeface="Calibri"/>
                <a:cs typeface="Calibri"/>
              </a:rPr>
              <a:t>Eucaristia,</a:t>
            </a:r>
            <a:r>
              <a:rPr sz="2050" spc="2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50" spc="-5" dirty="0">
                <a:solidFill>
                  <a:srgbClr val="7030A0"/>
                </a:solidFill>
                <a:latin typeface="Calibri"/>
                <a:cs typeface="Calibri"/>
              </a:rPr>
              <a:t>visto</a:t>
            </a:r>
            <a:r>
              <a:rPr sz="2050" spc="2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50" dirty="0">
                <a:solidFill>
                  <a:srgbClr val="7030A0"/>
                </a:solidFill>
                <a:latin typeface="Calibri"/>
                <a:cs typeface="Calibri"/>
              </a:rPr>
              <a:t>come</a:t>
            </a:r>
            <a:r>
              <a:rPr sz="2050" spc="2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50" dirty="0">
                <a:solidFill>
                  <a:srgbClr val="7030A0"/>
                </a:solidFill>
                <a:latin typeface="Calibri"/>
                <a:cs typeface="Calibri"/>
              </a:rPr>
              <a:t>«alimento»</a:t>
            </a:r>
            <a:r>
              <a:rPr sz="2050" spc="2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50" spc="5" dirty="0">
                <a:solidFill>
                  <a:srgbClr val="7030A0"/>
                </a:solidFill>
                <a:latin typeface="Calibri"/>
                <a:cs typeface="Calibri"/>
              </a:rPr>
              <a:t>per</a:t>
            </a:r>
            <a:r>
              <a:rPr sz="2050" spc="2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50" spc="5" dirty="0">
                <a:solidFill>
                  <a:srgbClr val="7030A0"/>
                </a:solidFill>
                <a:latin typeface="Calibri"/>
                <a:cs typeface="Calibri"/>
              </a:rPr>
              <a:t>la</a:t>
            </a:r>
            <a:r>
              <a:rPr sz="2050" spc="2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50" spc="5" dirty="0">
                <a:solidFill>
                  <a:srgbClr val="7030A0"/>
                </a:solidFill>
                <a:latin typeface="Calibri"/>
                <a:cs typeface="Calibri"/>
              </a:rPr>
              <a:t>sua</a:t>
            </a:r>
            <a:r>
              <a:rPr sz="2050" spc="2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50" dirty="0">
                <a:solidFill>
                  <a:srgbClr val="7030A0"/>
                </a:solidFill>
                <a:latin typeface="Calibri"/>
                <a:cs typeface="Calibri"/>
              </a:rPr>
              <a:t>spiritualità, </a:t>
            </a:r>
            <a:r>
              <a:rPr sz="2050" spc="-4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50" spc="5" dirty="0">
                <a:latin typeface="Calibri"/>
                <a:cs typeface="Calibri"/>
              </a:rPr>
              <a:t>come </a:t>
            </a:r>
            <a:r>
              <a:rPr sz="2050" dirty="0">
                <a:latin typeface="Calibri"/>
                <a:cs typeface="Calibri"/>
              </a:rPr>
              <a:t>«</a:t>
            </a:r>
            <a:r>
              <a:rPr sz="2050" dirty="0">
                <a:solidFill>
                  <a:srgbClr val="7030A0"/>
                </a:solidFill>
                <a:latin typeface="Calibri"/>
                <a:cs typeface="Calibri"/>
              </a:rPr>
              <a:t>sostegno» </a:t>
            </a:r>
            <a:r>
              <a:rPr sz="2050" spc="5" dirty="0">
                <a:solidFill>
                  <a:srgbClr val="7030A0"/>
                </a:solidFill>
                <a:latin typeface="Calibri"/>
                <a:cs typeface="Calibri"/>
              </a:rPr>
              <a:t>nel</a:t>
            </a:r>
            <a:r>
              <a:rPr sz="20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50" spc="5" dirty="0">
                <a:solidFill>
                  <a:srgbClr val="7030A0"/>
                </a:solidFill>
                <a:latin typeface="Calibri"/>
                <a:cs typeface="Calibri"/>
              </a:rPr>
              <a:t>suo</a:t>
            </a:r>
            <a:r>
              <a:rPr sz="20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50" spc="5" dirty="0">
                <a:solidFill>
                  <a:srgbClr val="7030A0"/>
                </a:solidFill>
                <a:latin typeface="Calibri"/>
                <a:cs typeface="Calibri"/>
              </a:rPr>
              <a:t>annuncio</a:t>
            </a:r>
            <a:r>
              <a:rPr sz="20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50" spc="5" dirty="0">
                <a:latin typeface="Calibri"/>
                <a:cs typeface="Calibri"/>
              </a:rPr>
              <a:t>della</a:t>
            </a:r>
            <a:r>
              <a:rPr sz="2050" dirty="0">
                <a:latin typeface="Calibri"/>
                <a:cs typeface="Calibri"/>
              </a:rPr>
              <a:t> parola </a:t>
            </a:r>
            <a:r>
              <a:rPr sz="2050" spc="5" dirty="0">
                <a:latin typeface="Calibri"/>
                <a:cs typeface="Calibri"/>
              </a:rPr>
              <a:t>di</a:t>
            </a:r>
            <a:r>
              <a:rPr sz="2050" dirty="0">
                <a:latin typeface="Calibri"/>
                <a:cs typeface="Calibri"/>
              </a:rPr>
              <a:t> </a:t>
            </a:r>
            <a:r>
              <a:rPr sz="2050" spc="5" dirty="0">
                <a:latin typeface="Calibri"/>
                <a:cs typeface="Calibri"/>
              </a:rPr>
              <a:t>Dio.</a:t>
            </a:r>
            <a:endParaRPr sz="2050">
              <a:latin typeface="Calibri"/>
              <a:cs typeface="Calibri"/>
            </a:endParaRPr>
          </a:p>
          <a:p>
            <a:pPr marL="428625">
              <a:lnSpc>
                <a:spcPct val="100000"/>
              </a:lnSpc>
              <a:spcBef>
                <a:spcPts val="5"/>
              </a:spcBef>
            </a:pPr>
            <a:r>
              <a:rPr sz="2050" spc="-420" dirty="0">
                <a:latin typeface="Calibri"/>
                <a:cs typeface="Calibri"/>
              </a:rPr>
              <a:t>-­‐ </a:t>
            </a:r>
            <a:r>
              <a:rPr sz="2050" spc="10" dirty="0">
                <a:latin typeface="Calibri"/>
                <a:cs typeface="Calibri"/>
              </a:rPr>
              <a:t>n</a:t>
            </a:r>
            <a:r>
              <a:rPr sz="2050" spc="5" dirty="0">
                <a:latin typeface="Calibri"/>
                <a:cs typeface="Calibri"/>
              </a:rPr>
              <a:t>o</a:t>
            </a:r>
            <a:r>
              <a:rPr sz="2050" spc="10" dirty="0">
                <a:latin typeface="Calibri"/>
                <a:cs typeface="Calibri"/>
              </a:rPr>
              <a:t>n</a:t>
            </a:r>
            <a:r>
              <a:rPr sz="2050" dirty="0">
                <a:latin typeface="Calibri"/>
                <a:cs typeface="Calibri"/>
              </a:rPr>
              <a:t> </a:t>
            </a:r>
            <a:r>
              <a:rPr sz="2050" spc="10" dirty="0">
                <a:latin typeface="Calibri"/>
                <a:cs typeface="Calibri"/>
              </a:rPr>
              <a:t>una</a:t>
            </a:r>
            <a:r>
              <a:rPr sz="2050" dirty="0">
                <a:latin typeface="Calibri"/>
                <a:cs typeface="Calibri"/>
              </a:rPr>
              <a:t> </a:t>
            </a:r>
            <a:r>
              <a:rPr sz="2050" spc="-15" dirty="0">
                <a:latin typeface="Calibri"/>
                <a:cs typeface="Calibri"/>
              </a:rPr>
              <a:t>c</a:t>
            </a:r>
            <a:r>
              <a:rPr sz="2050" spc="5" dirty="0">
                <a:latin typeface="Calibri"/>
                <a:cs typeface="Calibri"/>
              </a:rPr>
              <a:t>onsu</a:t>
            </a:r>
            <a:r>
              <a:rPr sz="2050" spc="-5" dirty="0">
                <a:latin typeface="Calibri"/>
                <a:cs typeface="Calibri"/>
              </a:rPr>
              <a:t>e</a:t>
            </a:r>
            <a:r>
              <a:rPr sz="2050" spc="5" dirty="0">
                <a:latin typeface="Calibri"/>
                <a:cs typeface="Calibri"/>
              </a:rPr>
              <a:t>tudine</a:t>
            </a:r>
            <a:r>
              <a:rPr sz="2050" dirty="0">
                <a:latin typeface="Calibri"/>
                <a:cs typeface="Calibri"/>
              </a:rPr>
              <a:t> </a:t>
            </a:r>
            <a:r>
              <a:rPr sz="2050" spc="5" dirty="0">
                <a:latin typeface="Calibri"/>
                <a:cs typeface="Calibri"/>
              </a:rPr>
              <a:t>«banale»</a:t>
            </a:r>
            <a:endParaRPr sz="2050">
              <a:latin typeface="Calibri"/>
              <a:cs typeface="Calibri"/>
            </a:endParaRPr>
          </a:p>
          <a:p>
            <a:pPr marL="547370" marR="2419350" indent="-119380">
              <a:lnSpc>
                <a:spcPct val="101000"/>
              </a:lnSpc>
            </a:pPr>
            <a:r>
              <a:rPr sz="2050" spc="-420" dirty="0">
                <a:latin typeface="Calibri"/>
                <a:cs typeface="Calibri"/>
              </a:rPr>
              <a:t>-­‐ </a:t>
            </a:r>
            <a:r>
              <a:rPr sz="2050" spc="10" dirty="0">
                <a:latin typeface="Calibri"/>
                <a:cs typeface="Calibri"/>
              </a:rPr>
              <a:t>n</a:t>
            </a:r>
            <a:r>
              <a:rPr sz="2050" spc="5" dirty="0">
                <a:latin typeface="Calibri"/>
                <a:cs typeface="Calibri"/>
              </a:rPr>
              <a:t>o</a:t>
            </a:r>
            <a:r>
              <a:rPr sz="2050" spc="10" dirty="0">
                <a:latin typeface="Calibri"/>
                <a:cs typeface="Calibri"/>
              </a:rPr>
              <a:t>n</a:t>
            </a:r>
            <a:r>
              <a:rPr sz="2050" dirty="0">
                <a:latin typeface="Calibri"/>
                <a:cs typeface="Calibri"/>
              </a:rPr>
              <a:t> </a:t>
            </a:r>
            <a:r>
              <a:rPr sz="2050" spc="10" dirty="0">
                <a:latin typeface="Calibri"/>
                <a:cs typeface="Calibri"/>
              </a:rPr>
              <a:t>una</a:t>
            </a:r>
            <a:r>
              <a:rPr sz="2050" dirty="0">
                <a:latin typeface="Calibri"/>
                <a:cs typeface="Calibri"/>
              </a:rPr>
              <a:t> </a:t>
            </a:r>
            <a:r>
              <a:rPr sz="2050" spc="-25" dirty="0">
                <a:latin typeface="Calibri"/>
                <a:cs typeface="Calibri"/>
              </a:rPr>
              <a:t>r</a:t>
            </a:r>
            <a:r>
              <a:rPr sz="2050" spc="5" dirty="0">
                <a:latin typeface="Calibri"/>
                <a:cs typeface="Calibri"/>
              </a:rPr>
              <a:t>ec</a:t>
            </a:r>
            <a:r>
              <a:rPr sz="2050" spc="-15" dirty="0">
                <a:latin typeface="Calibri"/>
                <a:cs typeface="Calibri"/>
              </a:rPr>
              <a:t>e</a:t>
            </a:r>
            <a:r>
              <a:rPr sz="2050" spc="5" dirty="0">
                <a:latin typeface="Calibri"/>
                <a:cs typeface="Calibri"/>
              </a:rPr>
              <a:t>zio</a:t>
            </a:r>
            <a:r>
              <a:rPr sz="2050" spc="10" dirty="0">
                <a:latin typeface="Calibri"/>
                <a:cs typeface="Calibri"/>
              </a:rPr>
              <a:t>ne</a:t>
            </a:r>
            <a:r>
              <a:rPr sz="2050" dirty="0">
                <a:latin typeface="Calibri"/>
                <a:cs typeface="Calibri"/>
              </a:rPr>
              <a:t> </a:t>
            </a:r>
            <a:r>
              <a:rPr sz="2050" spc="10" dirty="0">
                <a:latin typeface="Calibri"/>
                <a:cs typeface="Calibri"/>
              </a:rPr>
              <a:t>«m</a:t>
            </a:r>
            <a:r>
              <a:rPr sz="2050" spc="5" dirty="0">
                <a:latin typeface="Calibri"/>
                <a:cs typeface="Calibri"/>
              </a:rPr>
              <a:t>ec</a:t>
            </a:r>
            <a:r>
              <a:rPr sz="2050" spc="-15" dirty="0">
                <a:latin typeface="Calibri"/>
                <a:cs typeface="Calibri"/>
              </a:rPr>
              <a:t>c</a:t>
            </a:r>
            <a:r>
              <a:rPr sz="2050" spc="5" dirty="0">
                <a:latin typeface="Calibri"/>
                <a:cs typeface="Calibri"/>
              </a:rPr>
              <a:t>ani</a:t>
            </a:r>
            <a:r>
              <a:rPr sz="2050" spc="-15" dirty="0">
                <a:latin typeface="Calibri"/>
                <a:cs typeface="Calibri"/>
              </a:rPr>
              <a:t>c</a:t>
            </a:r>
            <a:r>
              <a:rPr sz="2050" spc="5" dirty="0">
                <a:latin typeface="Calibri"/>
                <a:cs typeface="Calibri"/>
              </a:rPr>
              <a:t>a» </a:t>
            </a:r>
            <a:r>
              <a:rPr sz="2050" spc="10" dirty="0">
                <a:latin typeface="Calibri"/>
                <a:cs typeface="Calibri"/>
              </a:rPr>
              <a:t>e</a:t>
            </a:r>
            <a:r>
              <a:rPr sz="2050" dirty="0">
                <a:latin typeface="Calibri"/>
                <a:cs typeface="Calibri"/>
              </a:rPr>
              <a:t> </a:t>
            </a:r>
            <a:r>
              <a:rPr sz="2050" spc="5" dirty="0">
                <a:latin typeface="Calibri"/>
                <a:cs typeface="Calibri"/>
              </a:rPr>
              <a:t>«abitudina</a:t>
            </a:r>
            <a:r>
              <a:rPr sz="2050" dirty="0">
                <a:latin typeface="Calibri"/>
                <a:cs typeface="Calibri"/>
              </a:rPr>
              <a:t>r</a:t>
            </a:r>
            <a:r>
              <a:rPr sz="2050" spc="5" dirty="0">
                <a:latin typeface="Calibri"/>
                <a:cs typeface="Calibri"/>
              </a:rPr>
              <a:t>ia»,  </a:t>
            </a:r>
            <a:r>
              <a:rPr sz="2050" spc="10" dirty="0">
                <a:latin typeface="Calibri"/>
                <a:cs typeface="Calibri"/>
              </a:rPr>
              <a:t>ma</a:t>
            </a:r>
            <a:r>
              <a:rPr sz="2050" dirty="0">
                <a:latin typeface="Calibri"/>
                <a:cs typeface="Calibri"/>
              </a:rPr>
              <a:t> </a:t>
            </a:r>
            <a:r>
              <a:rPr sz="2050" spc="10" dirty="0">
                <a:latin typeface="Calibri"/>
                <a:cs typeface="Calibri"/>
              </a:rPr>
              <a:t>una</a:t>
            </a:r>
            <a:r>
              <a:rPr sz="2050" dirty="0">
                <a:latin typeface="Calibri"/>
                <a:cs typeface="Calibri"/>
              </a:rPr>
              <a:t> sempre </a:t>
            </a:r>
            <a:r>
              <a:rPr sz="2050" spc="5" dirty="0">
                <a:latin typeface="Calibri"/>
                <a:cs typeface="Calibri"/>
              </a:rPr>
              <a:t>più</a:t>
            </a:r>
            <a:r>
              <a:rPr sz="2050" dirty="0">
                <a:latin typeface="Calibri"/>
                <a:cs typeface="Calibri"/>
              </a:rPr>
              <a:t> </a:t>
            </a:r>
            <a:r>
              <a:rPr sz="2050" spc="-5" dirty="0">
                <a:latin typeface="Calibri"/>
                <a:cs typeface="Calibri"/>
              </a:rPr>
              <a:t>matura</a:t>
            </a:r>
            <a:r>
              <a:rPr sz="2050" dirty="0">
                <a:latin typeface="Calibri"/>
                <a:cs typeface="Calibri"/>
              </a:rPr>
              <a:t> esperienza</a:t>
            </a:r>
            <a:endParaRPr sz="2050">
              <a:latin typeface="Calibri"/>
              <a:cs typeface="Calibri"/>
            </a:endParaRPr>
          </a:p>
          <a:p>
            <a:pPr marL="1676400">
              <a:lnSpc>
                <a:spcPct val="100000"/>
              </a:lnSpc>
              <a:spcBef>
                <a:spcPts val="25"/>
              </a:spcBef>
            </a:pPr>
            <a:r>
              <a:rPr sz="2050" spc="5" dirty="0">
                <a:latin typeface="Calibri"/>
                <a:cs typeface="Calibri"/>
              </a:rPr>
              <a:t>di</a:t>
            </a:r>
            <a:r>
              <a:rPr sz="2050" spc="-15" dirty="0">
                <a:latin typeface="Calibri"/>
                <a:cs typeface="Calibri"/>
              </a:rPr>
              <a:t> </a:t>
            </a:r>
            <a:r>
              <a:rPr sz="2050" spc="-5" dirty="0">
                <a:latin typeface="Calibri"/>
                <a:cs typeface="Calibri"/>
              </a:rPr>
              <a:t>fede</a:t>
            </a:r>
            <a:r>
              <a:rPr sz="2050" spc="-15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«eucaristica».</a:t>
            </a:r>
            <a:endParaRPr sz="2050">
              <a:latin typeface="Calibri"/>
              <a:cs typeface="Calibri"/>
            </a:endParaRPr>
          </a:p>
          <a:p>
            <a:pPr marL="71755">
              <a:lnSpc>
                <a:spcPct val="100000"/>
              </a:lnSpc>
              <a:spcBef>
                <a:spcPts val="20"/>
              </a:spcBef>
            </a:pPr>
            <a:r>
              <a:rPr sz="2050" b="1" spc="5" dirty="0">
                <a:latin typeface="Calibri"/>
                <a:cs typeface="Calibri"/>
              </a:rPr>
              <a:t>Ciò</a:t>
            </a:r>
            <a:r>
              <a:rPr sz="2050" b="1" spc="-25" dirty="0">
                <a:latin typeface="Calibri"/>
                <a:cs typeface="Calibri"/>
              </a:rPr>
              <a:t> </a:t>
            </a:r>
            <a:r>
              <a:rPr sz="2050" b="1" dirty="0">
                <a:latin typeface="Calibri"/>
                <a:cs typeface="Calibri"/>
              </a:rPr>
              <a:t>comporta……</a:t>
            </a:r>
            <a:endParaRPr sz="2050">
              <a:latin typeface="Calibri"/>
              <a:cs typeface="Calibri"/>
            </a:endParaRPr>
          </a:p>
          <a:p>
            <a:pPr marL="367030" marR="5080" indent="-117475">
              <a:lnSpc>
                <a:spcPct val="80200"/>
              </a:lnSpc>
              <a:spcBef>
                <a:spcPts val="515"/>
              </a:spcBef>
            </a:pPr>
            <a:r>
              <a:rPr sz="2050" spc="10" dirty="0">
                <a:latin typeface="Calibri"/>
                <a:cs typeface="Calibri"/>
              </a:rPr>
              <a:t>da</a:t>
            </a:r>
            <a:r>
              <a:rPr sz="2050" spc="5" dirty="0">
                <a:latin typeface="Calibri"/>
                <a:cs typeface="Calibri"/>
              </a:rPr>
              <a:t> </a:t>
            </a:r>
            <a:r>
              <a:rPr sz="2050" spc="10" dirty="0">
                <a:latin typeface="Calibri"/>
                <a:cs typeface="Calibri"/>
              </a:rPr>
              <a:t>una </a:t>
            </a:r>
            <a:r>
              <a:rPr sz="2050" dirty="0">
                <a:latin typeface="Calibri"/>
                <a:cs typeface="Calibri"/>
              </a:rPr>
              <a:t>parte,</a:t>
            </a:r>
            <a:r>
              <a:rPr sz="2050" spc="10" dirty="0">
                <a:latin typeface="Calibri"/>
                <a:cs typeface="Calibri"/>
              </a:rPr>
              <a:t> </a:t>
            </a:r>
            <a:r>
              <a:rPr sz="2050" dirty="0">
                <a:solidFill>
                  <a:srgbClr val="9933FF"/>
                </a:solidFill>
                <a:latin typeface="Calibri"/>
                <a:cs typeface="Calibri"/>
              </a:rPr>
              <a:t>un'adeguata</a:t>
            </a:r>
            <a:r>
              <a:rPr sz="2050" spc="10" dirty="0">
                <a:solidFill>
                  <a:srgbClr val="9933FF"/>
                </a:solidFill>
                <a:latin typeface="Calibri"/>
                <a:cs typeface="Calibri"/>
              </a:rPr>
              <a:t> </a:t>
            </a:r>
            <a:r>
              <a:rPr sz="2050" dirty="0">
                <a:solidFill>
                  <a:srgbClr val="9933FF"/>
                </a:solidFill>
                <a:latin typeface="Calibri"/>
                <a:cs typeface="Calibri"/>
              </a:rPr>
              <a:t>conoscenza</a:t>
            </a:r>
            <a:r>
              <a:rPr sz="2050" spc="5" dirty="0">
                <a:solidFill>
                  <a:srgbClr val="9933FF"/>
                </a:solidFill>
                <a:latin typeface="Calibri"/>
                <a:cs typeface="Calibri"/>
              </a:rPr>
              <a:t> </a:t>
            </a:r>
            <a:r>
              <a:rPr sz="2050" dirty="0">
                <a:solidFill>
                  <a:srgbClr val="9933FF"/>
                </a:solidFill>
                <a:latin typeface="Calibri"/>
                <a:cs typeface="Calibri"/>
              </a:rPr>
              <a:t>teologica</a:t>
            </a:r>
            <a:r>
              <a:rPr sz="2050" spc="10" dirty="0">
                <a:solidFill>
                  <a:srgbClr val="9933FF"/>
                </a:solidFill>
                <a:latin typeface="Calibri"/>
                <a:cs typeface="Calibri"/>
              </a:rPr>
              <a:t> </a:t>
            </a:r>
            <a:r>
              <a:rPr sz="2050" spc="5" dirty="0">
                <a:latin typeface="Calibri"/>
                <a:cs typeface="Calibri"/>
              </a:rPr>
              <a:t>del </a:t>
            </a:r>
            <a:r>
              <a:rPr sz="2050" spc="-5" dirty="0">
                <a:latin typeface="Calibri"/>
                <a:cs typeface="Calibri"/>
              </a:rPr>
              <a:t>mistero</a:t>
            </a:r>
            <a:r>
              <a:rPr sz="2050" spc="1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eucaristico</a:t>
            </a:r>
            <a:r>
              <a:rPr sz="2050" spc="10" dirty="0">
                <a:latin typeface="Calibri"/>
                <a:cs typeface="Calibri"/>
              </a:rPr>
              <a:t> </a:t>
            </a:r>
            <a:r>
              <a:rPr sz="2050" spc="5" dirty="0">
                <a:latin typeface="Calibri"/>
                <a:cs typeface="Calibri"/>
              </a:rPr>
              <a:t>per </a:t>
            </a:r>
            <a:r>
              <a:rPr sz="2050" spc="-450" dirty="0">
                <a:latin typeface="Calibri"/>
                <a:cs typeface="Calibri"/>
              </a:rPr>
              <a:t> </a:t>
            </a:r>
            <a:r>
              <a:rPr sz="2050" spc="-5" dirty="0">
                <a:latin typeface="Calibri"/>
                <a:cs typeface="Calibri"/>
              </a:rPr>
              <a:t>penetrare</a:t>
            </a:r>
            <a:r>
              <a:rPr sz="2050" dirty="0">
                <a:latin typeface="Calibri"/>
                <a:cs typeface="Calibri"/>
              </a:rPr>
              <a:t> il</a:t>
            </a:r>
            <a:r>
              <a:rPr sz="2050" spc="5" dirty="0">
                <a:latin typeface="Calibri"/>
                <a:cs typeface="Calibri"/>
              </a:rPr>
              <a:t> più possibile</a:t>
            </a:r>
            <a:r>
              <a:rPr sz="2050" dirty="0">
                <a:latin typeface="Calibri"/>
                <a:cs typeface="Calibri"/>
              </a:rPr>
              <a:t> </a:t>
            </a:r>
            <a:r>
              <a:rPr sz="2050" spc="5" dirty="0">
                <a:latin typeface="Calibri"/>
                <a:cs typeface="Calibri"/>
              </a:rPr>
              <a:t>nella sua </a:t>
            </a:r>
            <a:r>
              <a:rPr sz="2050" dirty="0">
                <a:latin typeface="Calibri"/>
                <a:cs typeface="Calibri"/>
              </a:rPr>
              <a:t>incommensurabile</a:t>
            </a:r>
            <a:r>
              <a:rPr sz="2050" spc="5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ricchezza </a:t>
            </a:r>
            <a:r>
              <a:rPr sz="2050" spc="5" dirty="0">
                <a:latin typeface="Calibri"/>
                <a:cs typeface="Calibri"/>
              </a:rPr>
              <a:t>e, </a:t>
            </a:r>
            <a:r>
              <a:rPr sz="2050" spc="1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dall'altra, </a:t>
            </a:r>
            <a:r>
              <a:rPr sz="2050" spc="-5" dirty="0">
                <a:latin typeface="Calibri"/>
                <a:cs typeface="Calibri"/>
              </a:rPr>
              <a:t>l'efficace</a:t>
            </a:r>
            <a:r>
              <a:rPr sz="2050" dirty="0">
                <a:latin typeface="Calibri"/>
                <a:cs typeface="Calibri"/>
              </a:rPr>
              <a:t> </a:t>
            </a:r>
            <a:r>
              <a:rPr sz="2050" spc="-5" dirty="0">
                <a:latin typeface="Calibri"/>
                <a:cs typeface="Calibri"/>
              </a:rPr>
              <a:t>volontà</a:t>
            </a:r>
            <a:r>
              <a:rPr sz="2050" dirty="0">
                <a:latin typeface="Calibri"/>
                <a:cs typeface="Calibri"/>
              </a:rPr>
              <a:t> </a:t>
            </a:r>
            <a:r>
              <a:rPr sz="2050" spc="5" dirty="0">
                <a:latin typeface="Calibri"/>
                <a:cs typeface="Calibri"/>
              </a:rPr>
              <a:t>di</a:t>
            </a:r>
            <a:r>
              <a:rPr sz="2050" dirty="0">
                <a:latin typeface="Calibri"/>
                <a:cs typeface="Calibri"/>
              </a:rPr>
              <a:t> lasciarsi </a:t>
            </a:r>
            <a:r>
              <a:rPr sz="2050" spc="-5" dirty="0">
                <a:latin typeface="Calibri"/>
                <a:cs typeface="Calibri"/>
              </a:rPr>
              <a:t>coinvolgere</a:t>
            </a:r>
            <a:r>
              <a:rPr sz="2050" dirty="0">
                <a:latin typeface="Calibri"/>
                <a:cs typeface="Calibri"/>
              </a:rPr>
              <a:t> vitalmente </a:t>
            </a:r>
            <a:r>
              <a:rPr sz="2050" spc="10" dirty="0">
                <a:latin typeface="Calibri"/>
                <a:cs typeface="Calibri"/>
              </a:rPr>
              <a:t>da</a:t>
            </a:r>
            <a:r>
              <a:rPr sz="2050" spc="5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esso, </a:t>
            </a:r>
            <a:r>
              <a:rPr sz="2050" spc="5" dirty="0">
                <a:latin typeface="Calibri"/>
                <a:cs typeface="Calibri"/>
              </a:rPr>
              <a:t> lungo</a:t>
            </a:r>
            <a:r>
              <a:rPr sz="2050" dirty="0">
                <a:latin typeface="Calibri"/>
                <a:cs typeface="Calibri"/>
              </a:rPr>
              <a:t> </a:t>
            </a:r>
            <a:r>
              <a:rPr sz="2050" spc="10" dirty="0">
                <a:latin typeface="Calibri"/>
                <a:cs typeface="Calibri"/>
              </a:rPr>
              <a:t>un</a:t>
            </a:r>
            <a:r>
              <a:rPr sz="2050" dirty="0">
                <a:latin typeface="Calibri"/>
                <a:cs typeface="Calibri"/>
              </a:rPr>
              <a:t> </a:t>
            </a:r>
            <a:r>
              <a:rPr sz="2050" spc="5" dirty="0">
                <a:latin typeface="Calibri"/>
                <a:cs typeface="Calibri"/>
              </a:rPr>
              <a:t>cammino</a:t>
            </a:r>
            <a:r>
              <a:rPr sz="2050" dirty="0">
                <a:latin typeface="Calibri"/>
                <a:cs typeface="Calibri"/>
              </a:rPr>
              <a:t> progressivo</a:t>
            </a:r>
            <a:r>
              <a:rPr sz="2050" spc="5" dirty="0">
                <a:latin typeface="Calibri"/>
                <a:cs typeface="Calibri"/>
              </a:rPr>
              <a:t> di</a:t>
            </a:r>
            <a:r>
              <a:rPr sz="2050" dirty="0">
                <a:latin typeface="Calibri"/>
                <a:cs typeface="Calibri"/>
              </a:rPr>
              <a:t> </a:t>
            </a:r>
            <a:r>
              <a:rPr sz="2050" spc="-5" dirty="0">
                <a:latin typeface="Calibri"/>
                <a:cs typeface="Calibri"/>
              </a:rPr>
              <a:t>«conversione»,</a:t>
            </a:r>
            <a:r>
              <a:rPr sz="2050" dirty="0">
                <a:latin typeface="Calibri"/>
                <a:cs typeface="Calibri"/>
              </a:rPr>
              <a:t> facendo </a:t>
            </a:r>
            <a:r>
              <a:rPr sz="2050" spc="-5" dirty="0">
                <a:latin typeface="Calibri"/>
                <a:cs typeface="Calibri"/>
              </a:rPr>
              <a:t>diventare</a:t>
            </a:r>
            <a:endParaRPr sz="2050">
              <a:latin typeface="Calibri"/>
              <a:cs typeface="Calibri"/>
            </a:endParaRPr>
          </a:p>
          <a:p>
            <a:pPr marL="367030">
              <a:lnSpc>
                <a:spcPts val="1964"/>
              </a:lnSpc>
            </a:pPr>
            <a:r>
              <a:rPr sz="2050" dirty="0">
                <a:latin typeface="Calibri"/>
                <a:cs typeface="Calibri"/>
              </a:rPr>
              <a:t>«eucaristia» </a:t>
            </a:r>
            <a:r>
              <a:rPr sz="2050" spc="-10" dirty="0">
                <a:latin typeface="Calibri"/>
                <a:cs typeface="Calibri"/>
              </a:rPr>
              <a:t>tutta</a:t>
            </a:r>
            <a:r>
              <a:rPr sz="2050" spc="-5" dirty="0">
                <a:latin typeface="Calibri"/>
                <a:cs typeface="Calibri"/>
              </a:rPr>
              <a:t> </a:t>
            </a:r>
            <a:r>
              <a:rPr sz="2050" spc="5" dirty="0">
                <a:latin typeface="Calibri"/>
                <a:cs typeface="Calibri"/>
              </a:rPr>
              <a:t>la</a:t>
            </a:r>
            <a:r>
              <a:rPr sz="2050" spc="-5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vita.</a:t>
            </a:r>
            <a:endParaRPr sz="20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43482" y="3778134"/>
            <a:ext cx="2336434" cy="176162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0284" y="870921"/>
            <a:ext cx="8204834" cy="3831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4305" algn="ctr">
              <a:lnSpc>
                <a:spcPct val="100000"/>
              </a:lnSpc>
              <a:spcBef>
                <a:spcPts val="95"/>
              </a:spcBef>
            </a:pPr>
            <a:r>
              <a:rPr sz="2900" i="1" spc="-5" dirty="0">
                <a:solidFill>
                  <a:srgbClr val="7030A0"/>
                </a:solidFill>
                <a:latin typeface="Calibri"/>
                <a:cs typeface="Calibri"/>
              </a:rPr>
              <a:t>EUCARISTIA</a:t>
            </a:r>
            <a:r>
              <a:rPr sz="2900" i="1" spc="-1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900" i="1" spc="-5" dirty="0">
                <a:solidFill>
                  <a:srgbClr val="7030A0"/>
                </a:solidFill>
                <a:latin typeface="Calibri"/>
                <a:cs typeface="Calibri"/>
              </a:rPr>
              <a:t>E</a:t>
            </a:r>
            <a:r>
              <a:rPr sz="2900" i="1" spc="-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900" i="1" spc="-5" dirty="0">
                <a:solidFill>
                  <a:srgbClr val="7030A0"/>
                </a:solidFill>
                <a:latin typeface="Calibri"/>
                <a:cs typeface="Calibri"/>
              </a:rPr>
              <a:t>ANNUNCIO</a:t>
            </a:r>
            <a:r>
              <a:rPr sz="2900" i="1" spc="-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900" i="1" spc="-5" dirty="0">
                <a:solidFill>
                  <a:srgbClr val="7030A0"/>
                </a:solidFill>
                <a:latin typeface="Calibri"/>
                <a:cs typeface="Calibri"/>
              </a:rPr>
              <a:t>DEL</a:t>
            </a:r>
            <a:r>
              <a:rPr sz="2900" i="1" spc="-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900" i="1" spc="-35" dirty="0">
                <a:solidFill>
                  <a:srgbClr val="7030A0"/>
                </a:solidFill>
                <a:latin typeface="Calibri"/>
                <a:cs typeface="Calibri"/>
              </a:rPr>
              <a:t>VANGELO</a:t>
            </a:r>
            <a:endParaRPr sz="2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950">
              <a:latin typeface="Calibri"/>
              <a:cs typeface="Calibri"/>
            </a:endParaRPr>
          </a:p>
          <a:p>
            <a:pPr marL="367030" marR="1673860" indent="-354965" algn="just">
              <a:lnSpc>
                <a:spcPts val="2790"/>
              </a:lnSpc>
              <a:buFont typeface="Arial MT"/>
              <a:buChar char="•"/>
              <a:tabLst>
                <a:tab pos="450850" algn="l"/>
              </a:tabLst>
            </a:pPr>
            <a:r>
              <a:rPr dirty="0"/>
              <a:t>	</a:t>
            </a:r>
            <a:r>
              <a:rPr sz="2900" spc="-15" dirty="0">
                <a:latin typeface="Calibri"/>
                <a:cs typeface="Calibri"/>
              </a:rPr>
              <a:t>con </a:t>
            </a:r>
            <a:r>
              <a:rPr sz="2900" spc="-5" dirty="0">
                <a:latin typeface="Calibri"/>
                <a:cs typeface="Calibri"/>
              </a:rPr>
              <a:t>la sua sensibilità e </a:t>
            </a:r>
            <a:r>
              <a:rPr sz="2900" spc="-10" dirty="0">
                <a:latin typeface="Calibri"/>
                <a:cs typeface="Calibri"/>
              </a:rPr>
              <a:t>preparazione, </a:t>
            </a:r>
            <a:r>
              <a:rPr sz="2900" spc="-5" dirty="0">
                <a:latin typeface="Calibri"/>
                <a:cs typeface="Calibri"/>
              </a:rPr>
              <a:t>egli </a:t>
            </a:r>
            <a:r>
              <a:rPr sz="2900" spc="-64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contribuisce </a:t>
            </a:r>
            <a:r>
              <a:rPr sz="2900" spc="-20" dirty="0">
                <a:latin typeface="Calibri"/>
                <a:cs typeface="Calibri"/>
              </a:rPr>
              <a:t>efficacemente </a:t>
            </a:r>
            <a:r>
              <a:rPr sz="2900" spc="-5" dirty="0">
                <a:latin typeface="Calibri"/>
                <a:cs typeface="Calibri"/>
              </a:rPr>
              <a:t>ad </a:t>
            </a:r>
            <a:r>
              <a:rPr sz="2900" spc="-10" dirty="0">
                <a:latin typeface="Calibri"/>
                <a:cs typeface="Calibri"/>
              </a:rPr>
              <a:t>animare </a:t>
            </a:r>
            <a:r>
              <a:rPr sz="2900" spc="-5" dirty="0">
                <a:latin typeface="Calibri"/>
                <a:cs typeface="Calibri"/>
              </a:rPr>
              <a:t>la </a:t>
            </a:r>
            <a:r>
              <a:rPr sz="2900" spc="-64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celebrazione</a:t>
            </a:r>
            <a:endParaRPr sz="2900">
              <a:latin typeface="Calibri"/>
              <a:cs typeface="Calibri"/>
            </a:endParaRPr>
          </a:p>
          <a:p>
            <a:pPr marL="367030" marR="5080" indent="-354965" algn="just">
              <a:lnSpc>
                <a:spcPct val="78200"/>
              </a:lnSpc>
              <a:spcBef>
                <a:spcPts val="800"/>
              </a:spcBef>
            </a:pPr>
            <a:r>
              <a:rPr sz="2900" spc="-20" dirty="0">
                <a:latin typeface="Calibri"/>
                <a:cs typeface="Calibri"/>
              </a:rPr>
              <a:t>prolungare </a:t>
            </a:r>
            <a:r>
              <a:rPr sz="2900" spc="-5" dirty="0">
                <a:latin typeface="Calibri"/>
                <a:cs typeface="Calibri"/>
              </a:rPr>
              <a:t>gli </a:t>
            </a:r>
            <a:r>
              <a:rPr sz="2900" spc="-40" dirty="0">
                <a:latin typeface="Calibri"/>
                <a:cs typeface="Calibri"/>
              </a:rPr>
              <a:t>eﬀetti </a:t>
            </a:r>
            <a:r>
              <a:rPr sz="2900" spc="-5" dirty="0">
                <a:latin typeface="Calibri"/>
                <a:cs typeface="Calibri"/>
              </a:rPr>
              <a:t>della </a:t>
            </a:r>
            <a:r>
              <a:rPr sz="2900" spc="-10" dirty="0">
                <a:latin typeface="Calibri"/>
                <a:cs typeface="Calibri"/>
              </a:rPr>
              <a:t>celebrazione nell'</a:t>
            </a:r>
            <a:r>
              <a:rPr sz="2900" spc="-10" dirty="0">
                <a:solidFill>
                  <a:srgbClr val="002060"/>
                </a:solidFill>
                <a:latin typeface="Calibri"/>
                <a:cs typeface="Calibri"/>
              </a:rPr>
              <a:t>adorazione </a:t>
            </a:r>
            <a:r>
              <a:rPr sz="2900" spc="-6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900" spc="-10" dirty="0">
                <a:solidFill>
                  <a:srgbClr val="002060"/>
                </a:solidFill>
                <a:latin typeface="Calibri"/>
                <a:cs typeface="Calibri"/>
              </a:rPr>
              <a:t>eucaristica</a:t>
            </a:r>
            <a:r>
              <a:rPr sz="29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comunitaria</a:t>
            </a:r>
            <a:r>
              <a:rPr sz="2900" spc="-5" dirty="0">
                <a:latin typeface="Calibri"/>
                <a:cs typeface="Calibri"/>
              </a:rPr>
              <a:t> e nella</a:t>
            </a:r>
            <a:endParaRPr sz="29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5"/>
              </a:spcBef>
            </a:pPr>
            <a:r>
              <a:rPr sz="2900" spc="-15" dirty="0">
                <a:solidFill>
                  <a:srgbClr val="FF0000"/>
                </a:solidFill>
                <a:latin typeface="Calibri"/>
                <a:cs typeface="Calibri"/>
              </a:rPr>
              <a:t>preghiera</a:t>
            </a:r>
            <a:r>
              <a:rPr sz="29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900" spc="-5" dirty="0">
                <a:solidFill>
                  <a:srgbClr val="FF0000"/>
                </a:solidFill>
                <a:latin typeface="Calibri"/>
                <a:cs typeface="Calibri"/>
              </a:rPr>
              <a:t>silenziosa</a:t>
            </a:r>
            <a:r>
              <a:rPr sz="29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900" spc="-20" dirty="0">
                <a:solidFill>
                  <a:srgbClr val="FF0000"/>
                </a:solidFill>
                <a:latin typeface="Calibri"/>
                <a:cs typeface="Calibri"/>
              </a:rPr>
              <a:t>davanti</a:t>
            </a:r>
            <a:r>
              <a:rPr sz="2900" spc="-5" dirty="0">
                <a:solidFill>
                  <a:srgbClr val="FF0000"/>
                </a:solidFill>
                <a:latin typeface="Calibri"/>
                <a:cs typeface="Calibri"/>
              </a:rPr>
              <a:t> al</a:t>
            </a:r>
            <a:endParaRPr sz="2900">
              <a:latin typeface="Calibri"/>
              <a:cs typeface="Calibri"/>
            </a:endParaRPr>
          </a:p>
          <a:p>
            <a:pPr marL="1426845">
              <a:lnSpc>
                <a:spcPct val="100000"/>
              </a:lnSpc>
              <a:spcBef>
                <a:spcPts val="35"/>
              </a:spcBef>
            </a:pPr>
            <a:r>
              <a:rPr sz="2900" spc="-10" dirty="0">
                <a:solidFill>
                  <a:srgbClr val="FF0000"/>
                </a:solidFill>
                <a:latin typeface="Calibri"/>
                <a:cs typeface="Calibri"/>
              </a:rPr>
              <a:t>tabernacolo.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0284" y="5996644"/>
            <a:ext cx="8286115" cy="826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0215" indent="-438150">
              <a:lnSpc>
                <a:spcPts val="3150"/>
              </a:lnSpc>
              <a:spcBef>
                <a:spcPts val="95"/>
              </a:spcBef>
              <a:buFont typeface="Arial MT"/>
              <a:buChar char="•"/>
              <a:tabLst>
                <a:tab pos="450215" algn="l"/>
                <a:tab pos="450850" algn="l"/>
                <a:tab pos="7105650" algn="l"/>
              </a:tabLst>
            </a:pPr>
            <a:r>
              <a:rPr sz="2900" spc="-40" dirty="0">
                <a:latin typeface="Calibri"/>
                <a:cs typeface="Calibri"/>
              </a:rPr>
              <a:t>Trasformato</a:t>
            </a:r>
            <a:r>
              <a:rPr sz="2900" spc="1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da</a:t>
            </a:r>
            <a:r>
              <a:rPr sz="2900" spc="10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questa</a:t>
            </a:r>
            <a:r>
              <a:rPr sz="2900" spc="1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esperienza</a:t>
            </a:r>
            <a:r>
              <a:rPr sz="2900" spc="15" dirty="0">
                <a:latin typeface="Calibri"/>
                <a:cs typeface="Calibri"/>
              </a:rPr>
              <a:t> </a:t>
            </a:r>
            <a:r>
              <a:rPr sz="2900" spc="-20" dirty="0">
                <a:latin typeface="Calibri"/>
                <a:cs typeface="Calibri"/>
              </a:rPr>
              <a:t>profonda	</a:t>
            </a:r>
            <a:r>
              <a:rPr sz="2900" spc="-5" dirty="0">
                <a:latin typeface="Calibri"/>
                <a:cs typeface="Calibri"/>
              </a:rPr>
              <a:t>sa</a:t>
            </a:r>
            <a:endParaRPr sz="2900">
              <a:latin typeface="Calibri"/>
              <a:cs typeface="Calibri"/>
            </a:endParaRPr>
          </a:p>
          <a:p>
            <a:pPr marL="367030">
              <a:lnSpc>
                <a:spcPts val="3150"/>
              </a:lnSpc>
            </a:pPr>
            <a:r>
              <a:rPr sz="2900" spc="-10" dirty="0">
                <a:latin typeface="Calibri"/>
                <a:cs typeface="Calibri"/>
              </a:rPr>
              <a:t>«iniziare»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adeguatamente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i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suoi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20" dirty="0">
                <a:latin typeface="Calibri"/>
                <a:cs typeface="Calibri"/>
              </a:rPr>
              <a:t>ragazzi</a:t>
            </a:r>
            <a:r>
              <a:rPr sz="2900" spc="1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all'Eucaristia;</a:t>
            </a:r>
            <a:endParaRPr sz="29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8354" y="3630236"/>
            <a:ext cx="2292071" cy="2045912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47160" y="2299161"/>
            <a:ext cx="4140516" cy="414112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20832" y="2514551"/>
            <a:ext cx="3285490" cy="3806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510" marR="5080" indent="-4445">
              <a:lnSpc>
                <a:spcPct val="100200"/>
              </a:lnSpc>
              <a:spcBef>
                <a:spcPts val="105"/>
              </a:spcBef>
            </a:pPr>
            <a:r>
              <a:rPr sz="4950" b="1" spc="10" dirty="0">
                <a:solidFill>
                  <a:srgbClr val="002060"/>
                </a:solidFill>
                <a:latin typeface="Arial"/>
                <a:cs typeface="Arial"/>
              </a:rPr>
              <a:t>S</a:t>
            </a:r>
            <a:r>
              <a:rPr sz="4950" b="1" dirty="0">
                <a:solidFill>
                  <a:srgbClr val="002060"/>
                </a:solidFill>
                <a:latin typeface="Arial"/>
                <a:cs typeface="Arial"/>
              </a:rPr>
              <a:t>pi</a:t>
            </a:r>
            <a:r>
              <a:rPr sz="4950" b="1" spc="5" dirty="0">
                <a:solidFill>
                  <a:srgbClr val="002060"/>
                </a:solidFill>
                <a:latin typeface="Arial"/>
                <a:cs typeface="Arial"/>
              </a:rPr>
              <a:t>r</a:t>
            </a:r>
            <a:r>
              <a:rPr sz="4950" b="1" dirty="0">
                <a:solidFill>
                  <a:srgbClr val="002060"/>
                </a:solidFill>
                <a:latin typeface="Arial"/>
                <a:cs typeface="Arial"/>
              </a:rPr>
              <a:t>i</a:t>
            </a:r>
            <a:r>
              <a:rPr sz="4950" b="1" spc="5" dirty="0">
                <a:solidFill>
                  <a:srgbClr val="002060"/>
                </a:solidFill>
                <a:latin typeface="Arial"/>
                <a:cs typeface="Arial"/>
              </a:rPr>
              <a:t>tu</a:t>
            </a:r>
            <a:r>
              <a:rPr sz="4950" b="1" spc="10" dirty="0">
                <a:solidFill>
                  <a:srgbClr val="002060"/>
                </a:solidFill>
                <a:latin typeface="Arial"/>
                <a:cs typeface="Arial"/>
              </a:rPr>
              <a:t>a</a:t>
            </a:r>
            <a:r>
              <a:rPr sz="4950" b="1" dirty="0">
                <a:solidFill>
                  <a:srgbClr val="002060"/>
                </a:solidFill>
                <a:latin typeface="Arial"/>
                <a:cs typeface="Arial"/>
              </a:rPr>
              <a:t>li</a:t>
            </a:r>
            <a:r>
              <a:rPr sz="4950" b="1" spc="5" dirty="0">
                <a:solidFill>
                  <a:srgbClr val="002060"/>
                </a:solidFill>
                <a:latin typeface="Arial"/>
                <a:cs typeface="Arial"/>
              </a:rPr>
              <a:t>tà  animata </a:t>
            </a:r>
            <a:r>
              <a:rPr sz="4950" b="1" spc="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4950" b="1" spc="5" dirty="0">
                <a:solidFill>
                  <a:srgbClr val="002060"/>
                </a:solidFill>
                <a:latin typeface="Arial"/>
                <a:cs typeface="Arial"/>
              </a:rPr>
              <a:t>dallo </a:t>
            </a:r>
            <a:r>
              <a:rPr sz="4950" b="1" spc="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4950" b="1" spc="5" dirty="0">
                <a:solidFill>
                  <a:srgbClr val="002060"/>
                </a:solidFill>
                <a:latin typeface="Arial"/>
                <a:cs typeface="Arial"/>
              </a:rPr>
              <a:t>Spirito </a:t>
            </a:r>
            <a:r>
              <a:rPr sz="4950" b="1" spc="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4950" b="1" spc="5" dirty="0">
                <a:solidFill>
                  <a:srgbClr val="002060"/>
                </a:solidFill>
                <a:latin typeface="Arial"/>
                <a:cs typeface="Arial"/>
              </a:rPr>
              <a:t>Santo</a:t>
            </a:r>
            <a:endParaRPr sz="4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0150" y="460752"/>
            <a:ext cx="8001634" cy="128778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480310" marR="5080" indent="-2468245">
              <a:lnSpc>
                <a:spcPts val="4970"/>
              </a:lnSpc>
              <a:spcBef>
                <a:spcPts val="195"/>
              </a:spcBef>
            </a:pPr>
            <a:r>
              <a:rPr sz="4150" spc="-5" dirty="0">
                <a:solidFill>
                  <a:srgbClr val="CC0000"/>
                </a:solidFill>
              </a:rPr>
              <a:t>Qual è la </a:t>
            </a:r>
            <a:r>
              <a:rPr sz="4150" spc="-20" dirty="0">
                <a:solidFill>
                  <a:srgbClr val="CC0000"/>
                </a:solidFill>
              </a:rPr>
              <a:t>debolezza </a:t>
            </a:r>
            <a:r>
              <a:rPr sz="4150" spc="-5" dirty="0">
                <a:solidFill>
                  <a:srgbClr val="CC0000"/>
                </a:solidFill>
              </a:rPr>
              <a:t>più </a:t>
            </a:r>
            <a:r>
              <a:rPr sz="4150" spc="-20" dirty="0">
                <a:solidFill>
                  <a:srgbClr val="CC0000"/>
                </a:solidFill>
              </a:rPr>
              <a:t>preoccupante </a:t>
            </a:r>
            <a:r>
              <a:rPr sz="4150" spc="-925" dirty="0">
                <a:solidFill>
                  <a:srgbClr val="CC0000"/>
                </a:solidFill>
              </a:rPr>
              <a:t> </a:t>
            </a:r>
            <a:r>
              <a:rPr sz="4150" spc="-5" dirty="0">
                <a:solidFill>
                  <a:srgbClr val="CC0000"/>
                </a:solidFill>
              </a:rPr>
              <a:t>del</a:t>
            </a:r>
            <a:r>
              <a:rPr sz="4150" spc="-10" dirty="0">
                <a:solidFill>
                  <a:srgbClr val="CC0000"/>
                </a:solidFill>
              </a:rPr>
              <a:t> </a:t>
            </a:r>
            <a:r>
              <a:rPr sz="4150" spc="-25" dirty="0">
                <a:solidFill>
                  <a:srgbClr val="CC0000"/>
                </a:solidFill>
              </a:rPr>
              <a:t>catechista?</a:t>
            </a:r>
            <a:endParaRPr sz="4150"/>
          </a:p>
        </p:txBody>
      </p:sp>
      <p:sp>
        <p:nvSpPr>
          <p:cNvPr id="3" name="object 3"/>
          <p:cNvSpPr txBox="1"/>
          <p:nvPr/>
        </p:nvSpPr>
        <p:spPr>
          <a:xfrm>
            <a:off x="1170284" y="1919676"/>
            <a:ext cx="7976870" cy="358584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67030" marR="590550" indent="-354965">
              <a:lnSpc>
                <a:spcPct val="102099"/>
              </a:lnSpc>
              <a:spcBef>
                <a:spcPts val="70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2450" spc="15" dirty="0">
                <a:latin typeface="Calibri"/>
                <a:cs typeface="Calibri"/>
              </a:rPr>
              <a:t>non è </a:t>
            </a:r>
            <a:r>
              <a:rPr sz="2450" spc="10" dirty="0">
                <a:latin typeface="Calibri"/>
                <a:cs typeface="Calibri"/>
              </a:rPr>
              <a:t>quella </a:t>
            </a:r>
            <a:r>
              <a:rPr sz="2450" spc="5" dirty="0">
                <a:latin typeface="Calibri"/>
                <a:cs typeface="Calibri"/>
              </a:rPr>
              <a:t>livello "tecnico" </a:t>
            </a:r>
            <a:r>
              <a:rPr sz="2450" spc="15" dirty="0">
                <a:latin typeface="Calibri"/>
                <a:cs typeface="Calibri"/>
              </a:rPr>
              <a:t>o </a:t>
            </a:r>
            <a:r>
              <a:rPr sz="2450" spc="5" dirty="0">
                <a:latin typeface="Calibri"/>
                <a:cs typeface="Calibri"/>
              </a:rPr>
              <a:t>"professionale", </a:t>
            </a:r>
            <a:r>
              <a:rPr sz="2450" spc="15" dirty="0">
                <a:latin typeface="Calibri"/>
                <a:cs typeface="Calibri"/>
              </a:rPr>
              <a:t>ma è </a:t>
            </a:r>
            <a:r>
              <a:rPr sz="2450" spc="10" dirty="0">
                <a:latin typeface="Calibri"/>
                <a:cs typeface="Calibri"/>
              </a:rPr>
              <a:t>la </a:t>
            </a:r>
            <a:r>
              <a:rPr sz="2450" spc="-540" dirty="0">
                <a:latin typeface="Calibri"/>
                <a:cs typeface="Calibri"/>
              </a:rPr>
              <a:t> </a:t>
            </a:r>
            <a:r>
              <a:rPr sz="2450" spc="5" dirty="0">
                <a:solidFill>
                  <a:srgbClr val="FF0000"/>
                </a:solidFill>
                <a:latin typeface="Calibri"/>
                <a:cs typeface="Calibri"/>
              </a:rPr>
              <a:t>"</a:t>
            </a:r>
            <a:r>
              <a:rPr sz="2450" spc="5" dirty="0">
                <a:solidFill>
                  <a:srgbClr val="CC0000"/>
                </a:solidFill>
                <a:latin typeface="Calibri"/>
                <a:cs typeface="Calibri"/>
              </a:rPr>
              <a:t>debolezza</a:t>
            </a:r>
            <a:r>
              <a:rPr sz="2450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2450" spc="10" dirty="0">
                <a:solidFill>
                  <a:srgbClr val="CC0000"/>
                </a:solidFill>
                <a:latin typeface="Calibri"/>
                <a:cs typeface="Calibri"/>
              </a:rPr>
              <a:t>spirituale",</a:t>
            </a:r>
            <a:endParaRPr sz="2450">
              <a:latin typeface="Calibri"/>
              <a:cs typeface="Calibri"/>
            </a:endParaRPr>
          </a:p>
          <a:p>
            <a:pPr marL="438784" indent="-426720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438784" algn="l"/>
                <a:tab pos="439420" algn="l"/>
              </a:tabLst>
            </a:pPr>
            <a:r>
              <a:rPr sz="2450" spc="10" dirty="0">
                <a:solidFill>
                  <a:srgbClr val="CC0000"/>
                </a:solidFill>
                <a:latin typeface="Calibri"/>
                <a:cs typeface="Calibri"/>
              </a:rPr>
              <a:t>la</a:t>
            </a:r>
            <a:r>
              <a:rPr sz="2450" spc="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CC0000"/>
                </a:solidFill>
                <a:latin typeface="Calibri"/>
                <a:cs typeface="Calibri"/>
              </a:rPr>
              <a:t>fragilità</a:t>
            </a:r>
            <a:r>
              <a:rPr sz="2450" spc="10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2450" spc="15" dirty="0">
                <a:solidFill>
                  <a:srgbClr val="CC0000"/>
                </a:solidFill>
                <a:latin typeface="Calibri"/>
                <a:cs typeface="Calibri"/>
              </a:rPr>
              <a:t>e</a:t>
            </a:r>
            <a:r>
              <a:rPr sz="2450" spc="10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CC0000"/>
                </a:solidFill>
                <a:latin typeface="Calibri"/>
                <a:cs typeface="Calibri"/>
              </a:rPr>
              <a:t>incoerenza</a:t>
            </a:r>
            <a:r>
              <a:rPr sz="2450" spc="10" dirty="0">
                <a:solidFill>
                  <a:srgbClr val="CC0000"/>
                </a:solidFill>
                <a:latin typeface="Calibri"/>
                <a:cs typeface="Calibri"/>
              </a:rPr>
              <a:t> nella </a:t>
            </a:r>
            <a:r>
              <a:rPr sz="2450" spc="15" dirty="0">
                <a:solidFill>
                  <a:srgbClr val="CC0000"/>
                </a:solidFill>
                <a:latin typeface="Calibri"/>
                <a:cs typeface="Calibri"/>
              </a:rPr>
              <a:t>sua</a:t>
            </a:r>
            <a:r>
              <a:rPr sz="2450" spc="10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CC0000"/>
                </a:solidFill>
                <a:latin typeface="Calibri"/>
                <a:cs typeface="Calibri"/>
              </a:rPr>
              <a:t>vita</a:t>
            </a:r>
            <a:r>
              <a:rPr sz="2450" spc="10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2450" spc="5" dirty="0">
                <a:solidFill>
                  <a:srgbClr val="CC0000"/>
                </a:solidFill>
                <a:latin typeface="Calibri"/>
                <a:cs typeface="Calibri"/>
              </a:rPr>
              <a:t>cristiana.</a:t>
            </a:r>
            <a:endParaRPr sz="2450">
              <a:latin typeface="Calibri"/>
              <a:cs typeface="Calibri"/>
            </a:endParaRPr>
          </a:p>
          <a:p>
            <a:pPr marL="367030" marR="5080" indent="-354965">
              <a:lnSpc>
                <a:spcPct val="101600"/>
              </a:lnSpc>
              <a:spcBef>
                <a:spcPts val="530"/>
              </a:spcBef>
              <a:buFont typeface="Arial MT"/>
              <a:buChar char="•"/>
              <a:tabLst>
                <a:tab pos="438784" algn="l"/>
                <a:tab pos="439420" algn="l"/>
              </a:tabLst>
            </a:pPr>
            <a:r>
              <a:rPr dirty="0"/>
              <a:t>	</a:t>
            </a:r>
            <a:r>
              <a:rPr sz="2450" spc="-5" dirty="0">
                <a:latin typeface="Calibri"/>
                <a:cs typeface="Calibri"/>
              </a:rPr>
              <a:t>Per</a:t>
            </a:r>
            <a:r>
              <a:rPr sz="2450" spc="5" dirty="0">
                <a:latin typeface="Calibri"/>
                <a:cs typeface="Calibri"/>
              </a:rPr>
              <a:t> questo </a:t>
            </a:r>
            <a:r>
              <a:rPr sz="2450" spc="10" dirty="0">
                <a:latin typeface="Calibri"/>
                <a:cs typeface="Calibri"/>
              </a:rPr>
              <a:t>la</a:t>
            </a:r>
            <a:r>
              <a:rPr sz="2450" spc="5" dirty="0">
                <a:latin typeface="Calibri"/>
                <a:cs typeface="Calibri"/>
              </a:rPr>
              <a:t> preparazione </a:t>
            </a:r>
            <a:r>
              <a:rPr sz="2450" spc="10" dirty="0">
                <a:latin typeface="Calibri"/>
                <a:cs typeface="Calibri"/>
              </a:rPr>
              <a:t>"spirituale"</a:t>
            </a:r>
            <a:r>
              <a:rPr sz="2450" spc="5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del</a:t>
            </a:r>
            <a:r>
              <a:rPr sz="2450" spc="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catechista,</a:t>
            </a:r>
            <a:r>
              <a:rPr sz="2450" spc="5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la </a:t>
            </a:r>
            <a:r>
              <a:rPr sz="2450" spc="15" dirty="0">
                <a:latin typeface="Calibri"/>
                <a:cs typeface="Calibri"/>
              </a:rPr>
              <a:t> piena </a:t>
            </a:r>
            <a:r>
              <a:rPr sz="2450" spc="5" dirty="0">
                <a:latin typeface="Calibri"/>
                <a:cs typeface="Calibri"/>
              </a:rPr>
              <a:t>maturazione </a:t>
            </a:r>
            <a:r>
              <a:rPr sz="2450" spc="10" dirty="0">
                <a:latin typeface="Calibri"/>
                <a:cs typeface="Calibri"/>
              </a:rPr>
              <a:t>della </a:t>
            </a:r>
            <a:r>
              <a:rPr sz="2450" spc="15" dirty="0">
                <a:latin typeface="Calibri"/>
                <a:cs typeface="Calibri"/>
              </a:rPr>
              <a:t>sua </a:t>
            </a:r>
            <a:r>
              <a:rPr sz="2450" spc="5" dirty="0">
                <a:latin typeface="Calibri"/>
                <a:cs typeface="Calibri"/>
              </a:rPr>
              <a:t>personalità cristiana </a:t>
            </a:r>
            <a:r>
              <a:rPr sz="2450" spc="10" dirty="0">
                <a:latin typeface="Calibri"/>
                <a:cs typeface="Calibri"/>
              </a:rPr>
              <a:t>precede </a:t>
            </a:r>
            <a:r>
              <a:rPr sz="2450" spc="15" dirty="0">
                <a:latin typeface="Calibri"/>
                <a:cs typeface="Calibri"/>
              </a:rPr>
              <a:t>e </a:t>
            </a:r>
            <a:r>
              <a:rPr sz="2450" spc="-540" dirty="0"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CC0000"/>
                </a:solidFill>
                <a:latin typeface="Calibri"/>
                <a:cs typeface="Calibri"/>
              </a:rPr>
              <a:t>sovrasta</a:t>
            </a:r>
            <a:r>
              <a:rPr sz="2450" spc="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2450" spc="10" dirty="0">
                <a:solidFill>
                  <a:srgbClr val="CC0000"/>
                </a:solidFill>
                <a:latin typeface="Calibri"/>
                <a:cs typeface="Calibri"/>
              </a:rPr>
              <a:t>ogni </a:t>
            </a:r>
            <a:r>
              <a:rPr sz="2450" dirty="0">
                <a:solidFill>
                  <a:srgbClr val="CC0000"/>
                </a:solidFill>
                <a:latin typeface="Calibri"/>
                <a:cs typeface="Calibri"/>
              </a:rPr>
              <a:t>altro</a:t>
            </a:r>
            <a:r>
              <a:rPr sz="2450" spc="10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2450" spc="15" dirty="0">
                <a:solidFill>
                  <a:srgbClr val="CC0000"/>
                </a:solidFill>
                <a:latin typeface="Calibri"/>
                <a:cs typeface="Calibri"/>
              </a:rPr>
              <a:t>impegno</a:t>
            </a:r>
            <a:r>
              <a:rPr sz="2450" spc="10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CC0000"/>
                </a:solidFill>
                <a:latin typeface="Calibri"/>
                <a:cs typeface="Calibri"/>
              </a:rPr>
              <a:t>formativo;</a:t>
            </a:r>
            <a:r>
              <a:rPr sz="2450" spc="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il</a:t>
            </a:r>
            <a:r>
              <a:rPr sz="2450" spc="10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resto</a:t>
            </a:r>
            <a:r>
              <a:rPr sz="2450" spc="1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(vale</a:t>
            </a:r>
            <a:r>
              <a:rPr sz="2450" spc="10" dirty="0">
                <a:latin typeface="Calibri"/>
                <a:cs typeface="Calibri"/>
              </a:rPr>
              <a:t> </a:t>
            </a:r>
            <a:r>
              <a:rPr sz="2450" spc="15" dirty="0">
                <a:latin typeface="Calibri"/>
                <a:cs typeface="Calibri"/>
              </a:rPr>
              <a:t>a</a:t>
            </a:r>
            <a:r>
              <a:rPr sz="2450" spc="1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dire </a:t>
            </a:r>
            <a:r>
              <a:rPr sz="2450" spc="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l’approfondimento</a:t>
            </a:r>
            <a:r>
              <a:rPr sz="2450" spc="10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teologico</a:t>
            </a:r>
            <a:r>
              <a:rPr sz="2450" spc="15" dirty="0">
                <a:latin typeface="Calibri"/>
                <a:cs typeface="Calibri"/>
              </a:rPr>
              <a:t> o </a:t>
            </a:r>
            <a:r>
              <a:rPr sz="2450" dirty="0">
                <a:latin typeface="Calibri"/>
                <a:cs typeface="Calibri"/>
              </a:rPr>
              <a:t>sistematico</a:t>
            </a:r>
            <a:r>
              <a:rPr sz="2450" spc="15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del</a:t>
            </a:r>
            <a:r>
              <a:rPr sz="2450" spc="15" dirty="0">
                <a:latin typeface="Calibri"/>
                <a:cs typeface="Calibri"/>
              </a:rPr>
              <a:t> messaggio </a:t>
            </a:r>
            <a:r>
              <a:rPr sz="2450" spc="20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cristiano</a:t>
            </a:r>
            <a:r>
              <a:rPr sz="2450" spc="5" dirty="0">
                <a:latin typeface="Calibri"/>
                <a:cs typeface="Calibri"/>
              </a:rPr>
              <a:t> </a:t>
            </a:r>
            <a:r>
              <a:rPr sz="2450" spc="15" dirty="0">
                <a:latin typeface="Calibri"/>
                <a:cs typeface="Calibri"/>
              </a:rPr>
              <a:t>e</a:t>
            </a:r>
            <a:r>
              <a:rPr sz="2450" spc="10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l’</a:t>
            </a:r>
            <a:r>
              <a:rPr sz="2450" spc="10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apprendimento </a:t>
            </a:r>
            <a:r>
              <a:rPr sz="2450" spc="10" dirty="0">
                <a:latin typeface="Calibri"/>
                <a:cs typeface="Calibri"/>
              </a:rPr>
              <a:t>del </a:t>
            </a:r>
            <a:r>
              <a:rPr sz="2450" spc="5" dirty="0">
                <a:latin typeface="Calibri"/>
                <a:cs typeface="Calibri"/>
              </a:rPr>
              <a:t>metodo</a:t>
            </a:r>
            <a:r>
              <a:rPr sz="2450" spc="1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catechistico)</a:t>
            </a:r>
            <a:r>
              <a:rPr sz="2450" spc="10" dirty="0">
                <a:latin typeface="Calibri"/>
                <a:cs typeface="Calibri"/>
              </a:rPr>
              <a:t> </a:t>
            </a:r>
            <a:r>
              <a:rPr sz="2450" spc="15" dirty="0">
                <a:latin typeface="Calibri"/>
                <a:cs typeface="Calibri"/>
              </a:rPr>
              <a:t>è </a:t>
            </a:r>
            <a:r>
              <a:rPr sz="2450" spc="20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certamente</a:t>
            </a:r>
            <a:r>
              <a:rPr sz="2450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importante, </a:t>
            </a:r>
            <a:r>
              <a:rPr sz="2450" spc="15" dirty="0">
                <a:latin typeface="Calibri"/>
                <a:cs typeface="Calibri"/>
              </a:rPr>
              <a:t>ma</a:t>
            </a:r>
            <a:r>
              <a:rPr sz="2450" dirty="0">
                <a:latin typeface="Calibri"/>
                <a:cs typeface="Calibri"/>
              </a:rPr>
              <a:t> </a:t>
            </a:r>
            <a:r>
              <a:rPr sz="2450" spc="15" dirty="0">
                <a:latin typeface="Calibri"/>
                <a:cs typeface="Calibri"/>
              </a:rPr>
              <a:t>viene</a:t>
            </a:r>
            <a:r>
              <a:rPr sz="2450" spc="5" dirty="0">
                <a:latin typeface="Calibri"/>
                <a:cs typeface="Calibri"/>
              </a:rPr>
              <a:t> </a:t>
            </a:r>
            <a:r>
              <a:rPr sz="2450" spc="15" dirty="0">
                <a:latin typeface="Calibri"/>
                <a:cs typeface="Calibri"/>
              </a:rPr>
              <a:t>dopo</a:t>
            </a:r>
            <a:endParaRPr sz="2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3298" y="744715"/>
            <a:ext cx="5964555" cy="720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>
                <a:solidFill>
                  <a:srgbClr val="002060"/>
                </a:solidFill>
              </a:rPr>
              <a:t>essere</a:t>
            </a:r>
            <a:r>
              <a:rPr spc="-10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docile</a:t>
            </a:r>
            <a:r>
              <a:rPr spc="-10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allo</a:t>
            </a:r>
            <a:r>
              <a:rPr spc="-10" dirty="0">
                <a:solidFill>
                  <a:srgbClr val="002060"/>
                </a:solidFill>
              </a:rPr>
              <a:t> spirito..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0284" y="1919676"/>
            <a:ext cx="8339455" cy="396176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67030" marR="5080" indent="-354965">
              <a:lnSpc>
                <a:spcPts val="3929"/>
              </a:lnSpc>
              <a:spcBef>
                <a:spcPts val="265"/>
              </a:spcBef>
              <a:buFont typeface="Arial MT"/>
              <a:buChar char="•"/>
              <a:tabLst>
                <a:tab pos="462280" algn="l"/>
                <a:tab pos="462915" algn="l"/>
                <a:tab pos="3943350" algn="l"/>
              </a:tabLst>
            </a:pPr>
            <a:r>
              <a:rPr dirty="0"/>
              <a:t>	</a:t>
            </a:r>
            <a:r>
              <a:rPr sz="3300" dirty="0">
                <a:latin typeface="Calibri"/>
                <a:cs typeface="Calibri"/>
              </a:rPr>
              <a:t>alla </a:t>
            </a:r>
            <a:r>
              <a:rPr sz="3300" spc="-5" dirty="0">
                <a:latin typeface="Calibri"/>
                <a:cs typeface="Calibri"/>
              </a:rPr>
              <a:t>riscoperta</a:t>
            </a:r>
            <a:r>
              <a:rPr sz="3300" spc="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dello </a:t>
            </a:r>
            <a:r>
              <a:rPr sz="3300" spc="-5" dirty="0">
                <a:latin typeface="Calibri"/>
                <a:cs typeface="Calibri"/>
              </a:rPr>
              <a:t>Spirito</a:t>
            </a:r>
            <a:r>
              <a:rPr sz="3300" spc="5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Santo</a:t>
            </a:r>
            <a:r>
              <a:rPr sz="3300" dirty="0">
                <a:latin typeface="Calibri"/>
                <a:cs typeface="Calibri"/>
              </a:rPr>
              <a:t> in</a:t>
            </a:r>
            <a:r>
              <a:rPr sz="3300" spc="5" dirty="0">
                <a:latin typeface="Calibri"/>
                <a:cs typeface="Calibri"/>
              </a:rPr>
              <a:t> </a:t>
            </a:r>
            <a:r>
              <a:rPr sz="3300" spc="-15" dirty="0">
                <a:latin typeface="Calibri"/>
                <a:cs typeface="Calibri"/>
              </a:rPr>
              <a:t>vista</a:t>
            </a:r>
            <a:r>
              <a:rPr sz="3300" spc="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di </a:t>
            </a:r>
            <a:r>
              <a:rPr sz="3300" spc="5" dirty="0">
                <a:latin typeface="Calibri"/>
                <a:cs typeface="Calibri"/>
              </a:rPr>
              <a:t>un </a:t>
            </a:r>
            <a:r>
              <a:rPr sz="3300" spc="-730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nuovo</a:t>
            </a:r>
            <a:r>
              <a:rPr sz="3300" spc="5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rapporto</a:t>
            </a:r>
            <a:r>
              <a:rPr sz="3300" spc="10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con	</a:t>
            </a:r>
            <a:r>
              <a:rPr sz="3300" dirty="0">
                <a:latin typeface="Calibri"/>
                <a:cs typeface="Calibri"/>
              </a:rPr>
              <a:t>Lui</a:t>
            </a:r>
            <a:endParaRPr sz="3300">
              <a:latin typeface="Calibri"/>
              <a:cs typeface="Calibri"/>
            </a:endParaRPr>
          </a:p>
          <a:p>
            <a:pPr marL="1058545">
              <a:lnSpc>
                <a:spcPct val="100000"/>
              </a:lnSpc>
              <a:spcBef>
                <a:spcPts val="750"/>
              </a:spcBef>
              <a:tabLst>
                <a:tab pos="3314700" algn="l"/>
              </a:tabLst>
            </a:pPr>
            <a:r>
              <a:rPr sz="3300" spc="-5" dirty="0">
                <a:solidFill>
                  <a:srgbClr val="002060"/>
                </a:solidFill>
                <a:latin typeface="Calibri"/>
                <a:cs typeface="Calibri"/>
              </a:rPr>
              <a:t>Riconoscere	</a:t>
            </a:r>
            <a:r>
              <a:rPr sz="3300" dirty="0">
                <a:solidFill>
                  <a:srgbClr val="002060"/>
                </a:solidFill>
                <a:latin typeface="Calibri"/>
                <a:cs typeface="Calibri"/>
              </a:rPr>
              <a:t>lo</a:t>
            </a:r>
            <a:r>
              <a:rPr sz="330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300" spc="-5" dirty="0">
                <a:solidFill>
                  <a:srgbClr val="002060"/>
                </a:solidFill>
                <a:latin typeface="Calibri"/>
                <a:cs typeface="Calibri"/>
              </a:rPr>
              <a:t>Spirito</a:t>
            </a:r>
            <a:r>
              <a:rPr sz="330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300" spc="-5" dirty="0">
                <a:solidFill>
                  <a:srgbClr val="002060"/>
                </a:solidFill>
                <a:latin typeface="Calibri"/>
                <a:cs typeface="Calibri"/>
              </a:rPr>
              <a:t>come….</a:t>
            </a:r>
            <a:endParaRPr sz="3300">
              <a:latin typeface="Calibri"/>
              <a:cs typeface="Calibri"/>
            </a:endParaRPr>
          </a:p>
          <a:p>
            <a:pPr marL="367030" indent="-354965">
              <a:lnSpc>
                <a:spcPct val="100000"/>
              </a:lnSpc>
              <a:spcBef>
                <a:spcPts val="805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3300" spc="5" dirty="0">
                <a:latin typeface="Calibri"/>
                <a:cs typeface="Calibri"/>
              </a:rPr>
              <a:t>Guida</a:t>
            </a:r>
            <a:r>
              <a:rPr sz="3300" spc="-20" dirty="0">
                <a:latin typeface="Calibri"/>
                <a:cs typeface="Calibri"/>
              </a:rPr>
              <a:t> </a:t>
            </a:r>
            <a:r>
              <a:rPr sz="3300" spc="5" dirty="0">
                <a:latin typeface="Calibri"/>
                <a:cs typeface="Calibri"/>
              </a:rPr>
              <a:t>e</a:t>
            </a:r>
            <a:r>
              <a:rPr sz="3300" spc="-20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Maestro</a:t>
            </a:r>
            <a:r>
              <a:rPr sz="3300" spc="-15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interiore</a:t>
            </a:r>
            <a:endParaRPr sz="3300">
              <a:latin typeface="Calibri"/>
              <a:cs typeface="Calibri"/>
            </a:endParaRPr>
          </a:p>
          <a:p>
            <a:pPr marL="367030" indent="-354965">
              <a:lnSpc>
                <a:spcPct val="100000"/>
              </a:lnSpc>
              <a:spcBef>
                <a:spcPts val="800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3300" spc="-20" dirty="0">
                <a:latin typeface="Calibri"/>
                <a:cs typeface="Calibri"/>
              </a:rPr>
              <a:t>vero</a:t>
            </a:r>
            <a:r>
              <a:rPr sz="3300" spc="-30" dirty="0">
                <a:latin typeface="Calibri"/>
                <a:cs typeface="Calibri"/>
              </a:rPr>
              <a:t> </a:t>
            </a:r>
            <a:r>
              <a:rPr sz="3300" spc="-20" dirty="0">
                <a:latin typeface="Calibri"/>
                <a:cs typeface="Calibri"/>
              </a:rPr>
              <a:t>formatore</a:t>
            </a:r>
            <a:endParaRPr sz="3300">
              <a:latin typeface="Calibri"/>
              <a:cs typeface="Calibri"/>
            </a:endParaRPr>
          </a:p>
          <a:p>
            <a:pPr marL="367030" marR="492125" indent="-354965">
              <a:lnSpc>
                <a:spcPct val="100000"/>
              </a:lnSpc>
              <a:spcBef>
                <a:spcPts val="800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3300" dirty="0">
                <a:latin typeface="Calibri"/>
                <a:cs typeface="Calibri"/>
              </a:rPr>
              <a:t>Colui </a:t>
            </a:r>
            <a:r>
              <a:rPr sz="3300" spc="5" dirty="0">
                <a:latin typeface="Calibri"/>
                <a:cs typeface="Calibri"/>
              </a:rPr>
              <a:t>che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aiuta</a:t>
            </a:r>
            <a:r>
              <a:rPr sz="3300" spc="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la </a:t>
            </a:r>
            <a:r>
              <a:rPr sz="3300" spc="-15" dirty="0">
                <a:latin typeface="Calibri"/>
                <a:cs typeface="Calibri"/>
              </a:rPr>
              <a:t>conversione</a:t>
            </a:r>
            <a:r>
              <a:rPr sz="3300" spc="5" dirty="0">
                <a:latin typeface="Calibri"/>
                <a:cs typeface="Calibri"/>
              </a:rPr>
              <a:t> e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-15" dirty="0">
                <a:latin typeface="Calibri"/>
                <a:cs typeface="Calibri"/>
              </a:rPr>
              <a:t>permette</a:t>
            </a:r>
            <a:r>
              <a:rPr sz="3300" spc="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di </a:t>
            </a:r>
            <a:r>
              <a:rPr sz="3300" spc="-730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essere </a:t>
            </a:r>
            <a:r>
              <a:rPr sz="3300" spc="-20" dirty="0">
                <a:latin typeface="Calibri"/>
                <a:cs typeface="Calibri"/>
              </a:rPr>
              <a:t>efficace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testimone</a:t>
            </a:r>
            <a:endParaRPr sz="3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284" y="139650"/>
            <a:ext cx="3512820" cy="15430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3945"/>
              </a:lnSpc>
              <a:spcBef>
                <a:spcPts val="110"/>
              </a:spcBef>
            </a:pPr>
            <a:r>
              <a:rPr sz="3300" b="1" dirty="0">
                <a:solidFill>
                  <a:srgbClr val="002060"/>
                </a:solidFill>
                <a:latin typeface="Calibri"/>
                <a:cs typeface="Calibri"/>
              </a:rPr>
              <a:t>Imitando</a:t>
            </a:r>
            <a:endParaRPr sz="3300">
              <a:latin typeface="Calibri"/>
              <a:cs typeface="Calibri"/>
            </a:endParaRPr>
          </a:p>
          <a:p>
            <a:pPr marL="12700" marR="5080" indent="94615">
              <a:lnSpc>
                <a:spcPts val="4040"/>
              </a:lnSpc>
              <a:spcBef>
                <a:spcPts val="5"/>
              </a:spcBef>
            </a:pPr>
            <a:r>
              <a:rPr sz="3300" b="1" spc="5" dirty="0">
                <a:solidFill>
                  <a:srgbClr val="002060"/>
                </a:solidFill>
                <a:latin typeface="Calibri"/>
                <a:cs typeface="Calibri"/>
              </a:rPr>
              <a:t>La</a:t>
            </a:r>
            <a:r>
              <a:rPr sz="3300" b="1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300" b="1" spc="-30" dirty="0">
                <a:solidFill>
                  <a:srgbClr val="002060"/>
                </a:solidFill>
                <a:latin typeface="Calibri"/>
                <a:cs typeface="Calibri"/>
              </a:rPr>
              <a:t>Vergine</a:t>
            </a:r>
            <a:r>
              <a:rPr sz="3300" b="1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300" b="1" dirty="0">
                <a:solidFill>
                  <a:srgbClr val="002060"/>
                </a:solidFill>
                <a:latin typeface="Calibri"/>
                <a:cs typeface="Calibri"/>
              </a:rPr>
              <a:t>Maria: </a:t>
            </a:r>
            <a:r>
              <a:rPr sz="3300" b="1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300" b="1" spc="-5" dirty="0">
                <a:solidFill>
                  <a:srgbClr val="002060"/>
                </a:solidFill>
                <a:latin typeface="Calibri"/>
                <a:cs typeface="Calibri"/>
              </a:rPr>
              <a:t>catechismo</a:t>
            </a:r>
            <a:r>
              <a:rPr sz="3300" b="1" spc="-8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300" b="1" spc="-10" dirty="0">
                <a:solidFill>
                  <a:srgbClr val="002060"/>
                </a:solidFill>
                <a:latin typeface="Calibri"/>
                <a:cs typeface="Calibri"/>
              </a:rPr>
              <a:t>vivente!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59418" y="1002713"/>
            <a:ext cx="2773045" cy="78549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148590">
              <a:lnSpc>
                <a:spcPct val="102099"/>
              </a:lnSpc>
              <a:spcBef>
                <a:spcPts val="70"/>
              </a:spcBef>
            </a:pPr>
            <a:r>
              <a:rPr sz="2450" spc="15" dirty="0">
                <a:solidFill>
                  <a:srgbClr val="FF0000"/>
                </a:solidFill>
                <a:latin typeface="Calibri"/>
                <a:cs typeface="Calibri"/>
              </a:rPr>
              <a:t>Maria è </a:t>
            </a:r>
            <a:r>
              <a:rPr sz="2450" spc="10" dirty="0">
                <a:solidFill>
                  <a:srgbClr val="FF0000"/>
                </a:solidFill>
                <a:latin typeface="Calibri"/>
                <a:cs typeface="Calibri"/>
              </a:rPr>
              <a:t>la </a:t>
            </a: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stella </a:t>
            </a:r>
            <a:r>
              <a:rPr sz="245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FF0000"/>
                </a:solidFill>
                <a:latin typeface="Calibri"/>
                <a:cs typeface="Calibri"/>
              </a:rPr>
              <a:t>dell’evangelizzazione</a:t>
            </a:r>
            <a:r>
              <a:rPr sz="2450" spc="-5" dirty="0">
                <a:latin typeface="Calibri"/>
                <a:cs typeface="Calibri"/>
              </a:rPr>
              <a:t>: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0284" y="1663846"/>
            <a:ext cx="4221480" cy="533400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450" spc="15" dirty="0">
                <a:latin typeface="Calibri"/>
                <a:cs typeface="Calibri"/>
              </a:rPr>
              <a:t>Modello</a:t>
            </a:r>
            <a:r>
              <a:rPr sz="2450" spc="-15" dirty="0">
                <a:latin typeface="Calibri"/>
                <a:cs typeface="Calibri"/>
              </a:rPr>
              <a:t> </a:t>
            </a:r>
            <a:r>
              <a:rPr sz="2450" spc="15" dirty="0">
                <a:latin typeface="Calibri"/>
                <a:cs typeface="Calibri"/>
              </a:rPr>
              <a:t>da</a:t>
            </a:r>
            <a:r>
              <a:rPr sz="2450" spc="-1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imitare:</a:t>
            </a:r>
            <a:endParaRPr sz="2450">
              <a:latin typeface="Calibri"/>
              <a:cs typeface="Calibri"/>
            </a:endParaRPr>
          </a:p>
          <a:p>
            <a:pPr marL="12700" marR="5080" indent="213360">
              <a:lnSpc>
                <a:spcPct val="101200"/>
              </a:lnSpc>
              <a:spcBef>
                <a:spcPts val="625"/>
              </a:spcBef>
            </a:pPr>
            <a:r>
              <a:rPr sz="2450" spc="10" dirty="0">
                <a:latin typeface="Calibri"/>
                <a:cs typeface="Calibri"/>
              </a:rPr>
              <a:t>divenendo</a:t>
            </a:r>
            <a:r>
              <a:rPr sz="2450" spc="-10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strumento</a:t>
            </a:r>
            <a:r>
              <a:rPr sz="2450" spc="-5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nelle</a:t>
            </a:r>
            <a:r>
              <a:rPr sz="2450" spc="-10" dirty="0">
                <a:latin typeface="Calibri"/>
                <a:cs typeface="Calibri"/>
              </a:rPr>
              <a:t> </a:t>
            </a:r>
            <a:r>
              <a:rPr sz="2450" spc="15" dirty="0">
                <a:latin typeface="Calibri"/>
                <a:cs typeface="Calibri"/>
              </a:rPr>
              <a:t>sue </a:t>
            </a:r>
            <a:r>
              <a:rPr sz="2450" spc="-540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mani, capace di </a:t>
            </a:r>
            <a:r>
              <a:rPr sz="2450" dirty="0">
                <a:latin typeface="Calibri"/>
                <a:cs typeface="Calibri"/>
              </a:rPr>
              <a:t>ascoltare </a:t>
            </a:r>
            <a:r>
              <a:rPr sz="2450" spc="5" dirty="0">
                <a:latin typeface="Calibri"/>
                <a:cs typeface="Calibri"/>
              </a:rPr>
              <a:t>, </a:t>
            </a:r>
            <a:r>
              <a:rPr sz="2450" spc="10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meditare </a:t>
            </a:r>
            <a:r>
              <a:rPr sz="2450" spc="15" dirty="0">
                <a:latin typeface="Calibri"/>
                <a:cs typeface="Calibri"/>
              </a:rPr>
              <a:t>e </a:t>
            </a:r>
            <a:r>
              <a:rPr sz="2450" spc="5" dirty="0">
                <a:latin typeface="Calibri"/>
                <a:cs typeface="Calibri"/>
              </a:rPr>
              <a:t>essere </a:t>
            </a:r>
            <a:r>
              <a:rPr sz="2450" spc="10" dirty="0">
                <a:latin typeface="Calibri"/>
                <a:cs typeface="Calibri"/>
              </a:rPr>
              <a:t>disponibili in </a:t>
            </a:r>
            <a:r>
              <a:rPr sz="2450" spc="15" dirty="0">
                <a:latin typeface="Calibri"/>
                <a:cs typeface="Calibri"/>
              </a:rPr>
              <a:t> modo</a:t>
            </a:r>
            <a:r>
              <a:rPr sz="2450" dirty="0">
                <a:latin typeface="Calibri"/>
                <a:cs typeface="Calibri"/>
              </a:rPr>
              <a:t> totale</a:t>
            </a:r>
            <a:endParaRPr sz="2450">
              <a:latin typeface="Calibri"/>
              <a:cs typeface="Calibri"/>
            </a:endParaRPr>
          </a:p>
          <a:p>
            <a:pPr marL="12700" marR="58419" algn="just">
              <a:lnSpc>
                <a:spcPct val="100800"/>
              </a:lnSpc>
              <a:spcBef>
                <a:spcPts val="630"/>
              </a:spcBef>
            </a:pPr>
            <a:r>
              <a:rPr sz="2450" i="1" spc="-35" dirty="0">
                <a:latin typeface="Calibri"/>
                <a:cs typeface="Calibri"/>
              </a:rPr>
              <a:t>L’umiltà </a:t>
            </a:r>
            <a:r>
              <a:rPr sz="2450" spc="5" dirty="0">
                <a:latin typeface="Calibri"/>
                <a:cs typeface="Calibri"/>
              </a:rPr>
              <a:t>Il </a:t>
            </a:r>
            <a:r>
              <a:rPr sz="2450" i="1" spc="5" dirty="0">
                <a:latin typeface="Calibri"/>
                <a:cs typeface="Calibri"/>
              </a:rPr>
              <a:t>coraggio, </a:t>
            </a:r>
            <a:r>
              <a:rPr sz="2450" spc="10" dirty="0">
                <a:latin typeface="Calibri"/>
                <a:cs typeface="Calibri"/>
              </a:rPr>
              <a:t>la </a:t>
            </a:r>
            <a:r>
              <a:rPr sz="2450" i="1" spc="10" dirty="0">
                <a:latin typeface="Calibri"/>
                <a:cs typeface="Calibri"/>
              </a:rPr>
              <a:t>ﬁducia</a:t>
            </a:r>
            <a:r>
              <a:rPr sz="2450" spc="10" dirty="0">
                <a:latin typeface="Calibri"/>
                <a:cs typeface="Calibri"/>
              </a:rPr>
              <a:t>, la </a:t>
            </a:r>
            <a:r>
              <a:rPr sz="2450" spc="15" dirty="0">
                <a:latin typeface="Calibri"/>
                <a:cs typeface="Calibri"/>
              </a:rPr>
              <a:t> </a:t>
            </a:r>
            <a:r>
              <a:rPr sz="2450" i="1" spc="5" dirty="0">
                <a:latin typeface="Calibri"/>
                <a:cs typeface="Calibri"/>
              </a:rPr>
              <a:t>speranza </a:t>
            </a:r>
            <a:r>
              <a:rPr sz="2450" spc="15" dirty="0">
                <a:latin typeface="Calibri"/>
                <a:cs typeface="Calibri"/>
              </a:rPr>
              <a:t>sono</a:t>
            </a:r>
            <a:r>
              <a:rPr sz="2450" spc="2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tra </a:t>
            </a:r>
            <a:r>
              <a:rPr sz="2450" spc="10" dirty="0">
                <a:latin typeface="Calibri"/>
                <a:cs typeface="Calibri"/>
              </a:rPr>
              <a:t>le prime virtù </a:t>
            </a:r>
            <a:r>
              <a:rPr sz="2450" spc="-540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di</a:t>
            </a:r>
            <a:r>
              <a:rPr sz="2450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ogni</a:t>
            </a:r>
            <a:r>
              <a:rPr sz="2450" spc="5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catechista</a:t>
            </a:r>
            <a:endParaRPr sz="2450">
              <a:latin typeface="Calibri"/>
              <a:cs typeface="Calibri"/>
            </a:endParaRPr>
          </a:p>
          <a:p>
            <a:pPr marL="12700" marR="24765" algn="just">
              <a:lnSpc>
                <a:spcPct val="119700"/>
              </a:lnSpc>
              <a:spcBef>
                <a:spcPts val="80"/>
              </a:spcBef>
            </a:pPr>
            <a:r>
              <a:rPr sz="2450" dirty="0">
                <a:solidFill>
                  <a:srgbClr val="002060"/>
                </a:solidFill>
                <a:latin typeface="Calibri"/>
                <a:cs typeface="Calibri"/>
              </a:rPr>
              <a:t>Catechista </a:t>
            </a:r>
            <a:r>
              <a:rPr sz="2450" spc="10" dirty="0">
                <a:solidFill>
                  <a:srgbClr val="002060"/>
                </a:solidFill>
                <a:latin typeface="Calibri"/>
                <a:cs typeface="Calibri"/>
              </a:rPr>
              <a:t>dello </a:t>
            </a:r>
            <a:r>
              <a:rPr sz="2450" dirty="0">
                <a:solidFill>
                  <a:srgbClr val="002060"/>
                </a:solidFill>
                <a:latin typeface="Calibri"/>
                <a:cs typeface="Calibri"/>
              </a:rPr>
              <a:t>stesso </a:t>
            </a:r>
            <a:r>
              <a:rPr sz="2450" spc="15" dirty="0">
                <a:solidFill>
                  <a:srgbClr val="002060"/>
                </a:solidFill>
                <a:latin typeface="Calibri"/>
                <a:cs typeface="Calibri"/>
              </a:rPr>
              <a:t>Gesù </a:t>
            </a:r>
            <a:r>
              <a:rPr sz="2450" spc="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Colei</a:t>
            </a:r>
            <a:r>
              <a:rPr sz="2450" dirty="0">
                <a:latin typeface="Calibri"/>
                <a:cs typeface="Calibri"/>
              </a:rPr>
              <a:t> </a:t>
            </a:r>
            <a:r>
              <a:rPr sz="2450" spc="15" dirty="0">
                <a:latin typeface="Calibri"/>
                <a:cs typeface="Calibri"/>
              </a:rPr>
              <a:t>che</a:t>
            </a:r>
            <a:r>
              <a:rPr sz="2450" dirty="0">
                <a:latin typeface="Calibri"/>
                <a:cs typeface="Calibri"/>
              </a:rPr>
              <a:t> </a:t>
            </a:r>
            <a:r>
              <a:rPr sz="2450" spc="15" dirty="0">
                <a:latin typeface="Calibri"/>
                <a:cs typeface="Calibri"/>
              </a:rPr>
              <a:t>ha</a:t>
            </a:r>
            <a:r>
              <a:rPr sz="2450" spc="5" dirty="0">
                <a:latin typeface="Calibri"/>
                <a:cs typeface="Calibri"/>
              </a:rPr>
              <a:t> guidato</a:t>
            </a:r>
            <a:r>
              <a:rPr sz="2450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alla</a:t>
            </a:r>
            <a:endParaRPr sz="2450">
              <a:latin typeface="Calibri"/>
              <a:cs typeface="Calibri"/>
            </a:endParaRPr>
          </a:p>
          <a:p>
            <a:pPr marL="12700" marR="24765">
              <a:lnSpc>
                <a:spcPct val="102099"/>
              </a:lnSpc>
              <a:spcBef>
                <a:spcPts val="25"/>
              </a:spcBef>
              <a:tabLst>
                <a:tab pos="1634489" algn="l"/>
                <a:tab pos="3256279" algn="l"/>
              </a:tabLst>
            </a:pPr>
            <a:r>
              <a:rPr sz="2450" spc="5" dirty="0">
                <a:latin typeface="Calibri"/>
                <a:cs typeface="Calibri"/>
              </a:rPr>
              <a:t>conoscenza	</a:t>
            </a:r>
            <a:r>
              <a:rPr sz="2450" spc="10" dirty="0">
                <a:latin typeface="Calibri"/>
                <a:cs typeface="Calibri"/>
              </a:rPr>
              <a:t>delle </a:t>
            </a:r>
            <a:r>
              <a:rPr sz="2450" spc="-5" dirty="0">
                <a:latin typeface="Calibri"/>
                <a:cs typeface="Calibri"/>
              </a:rPr>
              <a:t>Scritture, </a:t>
            </a:r>
            <a:r>
              <a:rPr sz="2450" spc="10" dirty="0">
                <a:latin typeface="Calibri"/>
                <a:cs typeface="Calibri"/>
              </a:rPr>
              <a:t>della </a:t>
            </a:r>
            <a:r>
              <a:rPr sz="2450" spc="-54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storia</a:t>
            </a:r>
            <a:r>
              <a:rPr sz="2450" spc="10" dirty="0">
                <a:latin typeface="Calibri"/>
                <a:cs typeface="Calibri"/>
              </a:rPr>
              <a:t> del </a:t>
            </a:r>
            <a:r>
              <a:rPr sz="2450" spc="15" dirty="0">
                <a:latin typeface="Calibri"/>
                <a:cs typeface="Calibri"/>
              </a:rPr>
              <a:t>Disegno </a:t>
            </a:r>
            <a:r>
              <a:rPr sz="2450" spc="10" dirty="0">
                <a:latin typeface="Calibri"/>
                <a:cs typeface="Calibri"/>
              </a:rPr>
              <a:t>di Dio	</a:t>
            </a:r>
            <a:r>
              <a:rPr sz="2450" spc="15" dirty="0">
                <a:latin typeface="Calibri"/>
                <a:cs typeface="Calibri"/>
              </a:rPr>
              <a:t>e </a:t>
            </a:r>
            <a:r>
              <a:rPr sz="2450" spc="10" dirty="0">
                <a:latin typeface="Calibri"/>
                <a:cs typeface="Calibri"/>
              </a:rPr>
              <a:t>nell’ </a:t>
            </a:r>
            <a:r>
              <a:rPr sz="2450" spc="15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adorazione</a:t>
            </a:r>
            <a:r>
              <a:rPr sz="2450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del</a:t>
            </a:r>
            <a:r>
              <a:rPr sz="2450" spc="5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Padre</a:t>
            </a:r>
            <a:endParaRPr sz="2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9155" y="787769"/>
            <a:ext cx="6945630" cy="6565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150" b="1" spc="-5" dirty="0">
                <a:solidFill>
                  <a:srgbClr val="CC0000"/>
                </a:solidFill>
                <a:latin typeface="Calibri"/>
                <a:cs typeface="Calibri"/>
              </a:rPr>
              <a:t>La</a:t>
            </a:r>
            <a:r>
              <a:rPr sz="4150" b="1" spc="-10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4150" b="1" spc="-15" dirty="0">
                <a:solidFill>
                  <a:srgbClr val="CC0000"/>
                </a:solidFill>
                <a:latin typeface="Calibri"/>
                <a:cs typeface="Calibri"/>
              </a:rPr>
              <a:t>spiritualità</a:t>
            </a:r>
            <a:r>
              <a:rPr sz="4150" b="1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4150" b="1" spc="-10" dirty="0">
                <a:solidFill>
                  <a:srgbClr val="CC0000"/>
                </a:solidFill>
                <a:latin typeface="Calibri"/>
                <a:cs typeface="Calibri"/>
              </a:rPr>
              <a:t>del</a:t>
            </a:r>
            <a:r>
              <a:rPr sz="4150" b="1" spc="-1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4150" b="1" spc="-30" dirty="0">
                <a:solidFill>
                  <a:srgbClr val="CC0000"/>
                </a:solidFill>
                <a:latin typeface="Calibri"/>
                <a:cs typeface="Calibri"/>
              </a:rPr>
              <a:t>catechista</a:t>
            </a:r>
            <a:r>
              <a:rPr sz="4150" b="1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4150" b="1" spc="-5" dirty="0">
                <a:solidFill>
                  <a:srgbClr val="CC0000"/>
                </a:solidFill>
                <a:latin typeface="Calibri"/>
                <a:cs typeface="Calibri"/>
              </a:rPr>
              <a:t>è</a:t>
            </a:r>
            <a:r>
              <a:rPr sz="4150" b="1" spc="1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4150" spc="-10" dirty="0">
                <a:solidFill>
                  <a:srgbClr val="CC0000"/>
                </a:solidFill>
              </a:rPr>
              <a:t>…</a:t>
            </a:r>
            <a:endParaRPr sz="4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0284" y="1823969"/>
            <a:ext cx="8313420" cy="457009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834514" indent="-355600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1833880" algn="l"/>
                <a:tab pos="1835150" algn="l"/>
              </a:tabLst>
            </a:pPr>
            <a:r>
              <a:rPr sz="3300" u="heavy" spc="5" dirty="0">
                <a:solidFill>
                  <a:srgbClr val="CC0000"/>
                </a:solidFill>
                <a:uFill>
                  <a:solidFill>
                    <a:srgbClr val="D81E00"/>
                  </a:solidFill>
                </a:uFill>
                <a:latin typeface="Calibri"/>
                <a:cs typeface="Calibri"/>
              </a:rPr>
              <a:t>Una</a:t>
            </a:r>
            <a:r>
              <a:rPr sz="3300" u="heavy" spc="-15" dirty="0">
                <a:solidFill>
                  <a:srgbClr val="CC0000"/>
                </a:solidFill>
                <a:uFill>
                  <a:solidFill>
                    <a:srgbClr val="D81E00"/>
                  </a:solidFill>
                </a:uFill>
                <a:latin typeface="Calibri"/>
                <a:cs typeface="Calibri"/>
              </a:rPr>
              <a:t> </a:t>
            </a:r>
            <a:r>
              <a:rPr sz="3300" u="heavy" spc="-10" dirty="0">
                <a:solidFill>
                  <a:srgbClr val="CC0000"/>
                </a:solidFill>
                <a:uFill>
                  <a:solidFill>
                    <a:srgbClr val="D81E00"/>
                  </a:solidFill>
                </a:uFill>
                <a:latin typeface="Calibri"/>
                <a:cs typeface="Calibri"/>
              </a:rPr>
              <a:t>particolare </a:t>
            </a:r>
            <a:r>
              <a:rPr sz="3300" u="heavy" dirty="0">
                <a:solidFill>
                  <a:srgbClr val="CC0000"/>
                </a:solidFill>
                <a:uFill>
                  <a:solidFill>
                    <a:srgbClr val="D81E00"/>
                  </a:solidFill>
                </a:uFill>
                <a:latin typeface="Calibri"/>
                <a:cs typeface="Calibri"/>
              </a:rPr>
              <a:t>esplicitazione</a:t>
            </a:r>
            <a:endParaRPr sz="3300">
              <a:latin typeface="Calibri"/>
              <a:cs typeface="Calibri"/>
            </a:endParaRPr>
          </a:p>
          <a:p>
            <a:pPr marL="1944370">
              <a:lnSpc>
                <a:spcPct val="100000"/>
              </a:lnSpc>
              <a:spcBef>
                <a:spcPts val="770"/>
              </a:spcBef>
            </a:pPr>
            <a:r>
              <a:rPr sz="3300" u="heavy" spc="-120" dirty="0">
                <a:solidFill>
                  <a:srgbClr val="CC0000"/>
                </a:solidFill>
                <a:uFill>
                  <a:solidFill>
                    <a:srgbClr val="D81E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300" u="heavy" dirty="0">
                <a:solidFill>
                  <a:srgbClr val="CC0000"/>
                </a:solidFill>
                <a:uFill>
                  <a:solidFill>
                    <a:srgbClr val="D81E00"/>
                  </a:solidFill>
                </a:uFill>
                <a:latin typeface="Calibri"/>
                <a:cs typeface="Calibri"/>
              </a:rPr>
              <a:t>della</a:t>
            </a:r>
            <a:r>
              <a:rPr sz="3300" u="heavy" spc="-20" dirty="0">
                <a:solidFill>
                  <a:srgbClr val="CC0000"/>
                </a:solidFill>
                <a:uFill>
                  <a:solidFill>
                    <a:srgbClr val="D81E00"/>
                  </a:solidFill>
                </a:uFill>
                <a:latin typeface="Calibri"/>
                <a:cs typeface="Calibri"/>
              </a:rPr>
              <a:t> </a:t>
            </a:r>
            <a:r>
              <a:rPr sz="3300" u="heavy" dirty="0">
                <a:solidFill>
                  <a:srgbClr val="CC0000"/>
                </a:solidFill>
                <a:uFill>
                  <a:solidFill>
                    <a:srgbClr val="D81E00"/>
                  </a:solidFill>
                </a:uFill>
                <a:latin typeface="Calibri"/>
                <a:cs typeface="Calibri"/>
              </a:rPr>
              <a:t>spiritualità</a:t>
            </a:r>
            <a:r>
              <a:rPr sz="3300" u="heavy" spc="-20" dirty="0">
                <a:solidFill>
                  <a:srgbClr val="CC0000"/>
                </a:solidFill>
                <a:uFill>
                  <a:solidFill>
                    <a:srgbClr val="D81E00"/>
                  </a:solidFill>
                </a:uFill>
                <a:latin typeface="Calibri"/>
                <a:cs typeface="Calibri"/>
              </a:rPr>
              <a:t> </a:t>
            </a:r>
            <a:r>
              <a:rPr sz="3300" u="heavy" dirty="0">
                <a:solidFill>
                  <a:srgbClr val="CC0000"/>
                </a:solidFill>
                <a:uFill>
                  <a:solidFill>
                    <a:srgbClr val="D81E00"/>
                  </a:solidFill>
                </a:uFill>
                <a:latin typeface="Calibri"/>
                <a:cs typeface="Calibri"/>
              </a:rPr>
              <a:t>cristiana.</a:t>
            </a:r>
            <a:endParaRPr sz="3300">
              <a:latin typeface="Calibri"/>
              <a:cs typeface="Calibri"/>
            </a:endParaRPr>
          </a:p>
          <a:p>
            <a:pPr marL="367030" marR="5080" indent="-354965">
              <a:lnSpc>
                <a:spcPct val="102800"/>
              </a:lnSpc>
              <a:spcBef>
                <a:spcPts val="690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3300" spc="-10" dirty="0">
                <a:latin typeface="Calibri"/>
                <a:cs typeface="Calibri"/>
              </a:rPr>
              <a:t>Deve</a:t>
            </a:r>
            <a:r>
              <a:rPr sz="3300" spc="-5" dirty="0">
                <a:latin typeface="Calibri"/>
                <a:cs typeface="Calibri"/>
              </a:rPr>
              <a:t> </a:t>
            </a:r>
            <a:r>
              <a:rPr sz="3300" spc="-15" dirty="0">
                <a:latin typeface="Calibri"/>
                <a:cs typeface="Calibri"/>
              </a:rPr>
              <a:t>maturare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5" dirty="0">
                <a:latin typeface="Calibri"/>
                <a:cs typeface="Calibri"/>
              </a:rPr>
              <a:t>una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b="1" i="1" spc="-5" dirty="0">
                <a:latin typeface="Calibri"/>
                <a:cs typeface="Calibri"/>
              </a:rPr>
              <a:t>spiritualità</a:t>
            </a:r>
            <a:r>
              <a:rPr sz="3300" b="1" i="1" dirty="0">
                <a:latin typeface="Calibri"/>
                <a:cs typeface="Calibri"/>
              </a:rPr>
              <a:t> propria</a:t>
            </a:r>
            <a:r>
              <a:rPr sz="3300" b="1" i="1" spc="-5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perché </a:t>
            </a:r>
            <a:r>
              <a:rPr sz="3300" spc="-73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compie</a:t>
            </a:r>
            <a:r>
              <a:rPr sz="3300" spc="-5" dirty="0">
                <a:latin typeface="Calibri"/>
                <a:cs typeface="Calibri"/>
              </a:rPr>
              <a:t> </a:t>
            </a:r>
            <a:r>
              <a:rPr sz="3300" spc="5" dirty="0">
                <a:latin typeface="Calibri"/>
                <a:cs typeface="Calibri"/>
              </a:rPr>
              <a:t>uno</a:t>
            </a:r>
            <a:r>
              <a:rPr sz="3300" spc="-5" dirty="0">
                <a:latin typeface="Calibri"/>
                <a:cs typeface="Calibri"/>
              </a:rPr>
              <a:t> </a:t>
            </a:r>
            <a:r>
              <a:rPr sz="3300" b="1" i="1" spc="-5" dirty="0">
                <a:latin typeface="Calibri"/>
                <a:cs typeface="Calibri"/>
              </a:rPr>
              <a:t>speciﬁco </a:t>
            </a:r>
            <a:r>
              <a:rPr sz="3300" b="1" i="1" spc="5" dirty="0">
                <a:latin typeface="Calibri"/>
                <a:cs typeface="Calibri"/>
              </a:rPr>
              <a:t>servizio</a:t>
            </a:r>
            <a:r>
              <a:rPr sz="3300" b="1" i="1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nella</a:t>
            </a:r>
            <a:r>
              <a:rPr sz="3300" spc="-5" dirty="0">
                <a:latin typeface="Calibri"/>
                <a:cs typeface="Calibri"/>
              </a:rPr>
              <a:t> </a:t>
            </a:r>
            <a:r>
              <a:rPr sz="3300" spc="5" dirty="0">
                <a:latin typeface="Calibri"/>
                <a:cs typeface="Calibri"/>
              </a:rPr>
              <a:t>Chiesa.</a:t>
            </a:r>
            <a:endParaRPr sz="3300">
              <a:latin typeface="Calibri"/>
              <a:cs typeface="Calibri"/>
            </a:endParaRPr>
          </a:p>
          <a:p>
            <a:pPr marL="367030" indent="-35496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3300" spc="-60" dirty="0">
                <a:latin typeface="Calibri"/>
                <a:cs typeface="Calibri"/>
              </a:rPr>
              <a:t>Tale</a:t>
            </a:r>
            <a:r>
              <a:rPr sz="3300" spc="-5" dirty="0">
                <a:latin typeface="Calibri"/>
                <a:cs typeface="Calibri"/>
              </a:rPr>
              <a:t> </a:t>
            </a:r>
            <a:r>
              <a:rPr sz="3300" spc="5" dirty="0">
                <a:latin typeface="Calibri"/>
                <a:cs typeface="Calibri"/>
              </a:rPr>
              <a:t>servizio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come</a:t>
            </a:r>
            <a:r>
              <a:rPr sz="3300" dirty="0">
                <a:latin typeface="Calibri"/>
                <a:cs typeface="Calibri"/>
              </a:rPr>
              <a:t> ogni</a:t>
            </a:r>
            <a:r>
              <a:rPr sz="3300" spc="-5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altro</a:t>
            </a:r>
            <a:r>
              <a:rPr sz="3300" dirty="0">
                <a:latin typeface="Calibri"/>
                <a:cs typeface="Calibri"/>
              </a:rPr>
              <a:t> nella </a:t>
            </a:r>
            <a:r>
              <a:rPr sz="3300" spc="5" dirty="0">
                <a:latin typeface="Calibri"/>
                <a:cs typeface="Calibri"/>
              </a:rPr>
              <a:t>Chiesa</a:t>
            </a:r>
            <a:endParaRPr sz="3300">
              <a:latin typeface="Calibri"/>
              <a:cs typeface="Calibri"/>
            </a:endParaRPr>
          </a:p>
          <a:p>
            <a:pPr marL="367030">
              <a:lnSpc>
                <a:spcPct val="100000"/>
              </a:lnSpc>
              <a:spcBef>
                <a:spcPts val="5"/>
              </a:spcBef>
            </a:pPr>
            <a:r>
              <a:rPr sz="3300" b="1" i="1" spc="-5" dirty="0">
                <a:latin typeface="Calibri"/>
                <a:cs typeface="Calibri"/>
              </a:rPr>
              <a:t>nasce </a:t>
            </a:r>
            <a:r>
              <a:rPr sz="3300" b="1" i="1" dirty="0">
                <a:latin typeface="Calibri"/>
                <a:cs typeface="Calibri"/>
              </a:rPr>
              <a:t>da un dono</a:t>
            </a:r>
            <a:r>
              <a:rPr sz="3300" b="1" i="1" spc="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dello </a:t>
            </a:r>
            <a:r>
              <a:rPr sz="3300" spc="-5" dirty="0">
                <a:latin typeface="Calibri"/>
                <a:cs typeface="Calibri"/>
              </a:rPr>
              <a:t>Spirito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Santo</a:t>
            </a:r>
            <a:endParaRPr sz="3300">
              <a:latin typeface="Calibri"/>
              <a:cs typeface="Calibri"/>
            </a:endParaRPr>
          </a:p>
          <a:p>
            <a:pPr marL="367030" marR="970915" indent="-354965">
              <a:lnSpc>
                <a:spcPct val="102800"/>
              </a:lnSpc>
              <a:spcBef>
                <a:spcPts val="655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3300" dirty="0">
                <a:latin typeface="Calibri"/>
                <a:cs typeface="Calibri"/>
              </a:rPr>
              <a:t>Dipende </a:t>
            </a:r>
            <a:r>
              <a:rPr sz="3300" b="1" i="1" spc="-15" dirty="0">
                <a:latin typeface="Calibri"/>
                <a:cs typeface="Calibri"/>
              </a:rPr>
              <a:t>costantemente </a:t>
            </a:r>
            <a:r>
              <a:rPr sz="3300" spc="-20" dirty="0">
                <a:latin typeface="Calibri"/>
                <a:cs typeface="Calibri"/>
              </a:rPr>
              <a:t>dall’azione</a:t>
            </a:r>
            <a:r>
              <a:rPr sz="3300" spc="-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dello </a:t>
            </a:r>
            <a:r>
              <a:rPr sz="3300" spc="-730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Spirito </a:t>
            </a:r>
            <a:r>
              <a:rPr sz="3300" spc="-10" dirty="0">
                <a:latin typeface="Calibri"/>
                <a:cs typeface="Calibri"/>
              </a:rPr>
              <a:t>con</a:t>
            </a:r>
            <a:r>
              <a:rPr sz="3300" dirty="0">
                <a:latin typeface="Calibri"/>
                <a:cs typeface="Calibri"/>
              </a:rPr>
              <a:t> cui </a:t>
            </a:r>
            <a:r>
              <a:rPr sz="3300" spc="-10" dirty="0">
                <a:latin typeface="Calibri"/>
                <a:cs typeface="Calibri"/>
              </a:rPr>
              <a:t>deve</a:t>
            </a:r>
            <a:r>
              <a:rPr sz="3300" spc="-5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collaborare</a:t>
            </a:r>
            <a:endParaRPr sz="3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1361" y="672410"/>
            <a:ext cx="7057390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b="1" i="1" spc="-45" dirty="0">
                <a:solidFill>
                  <a:srgbClr val="CC0000"/>
                </a:solidFill>
                <a:latin typeface="Calibri"/>
                <a:cs typeface="Calibri"/>
              </a:rPr>
              <a:t>L’esigenza</a:t>
            </a:r>
            <a:r>
              <a:rPr sz="3300" b="1" i="1" spc="-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3300" b="1" i="1" dirty="0">
                <a:solidFill>
                  <a:srgbClr val="CC0000"/>
                </a:solidFill>
                <a:latin typeface="Calibri"/>
                <a:cs typeface="Calibri"/>
              </a:rPr>
              <a:t>di</a:t>
            </a:r>
            <a:r>
              <a:rPr sz="3300" b="1" i="1" spc="-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3300" b="1" i="1" dirty="0">
                <a:solidFill>
                  <a:srgbClr val="CC0000"/>
                </a:solidFill>
                <a:latin typeface="Calibri"/>
                <a:cs typeface="Calibri"/>
              </a:rPr>
              <a:t>una </a:t>
            </a:r>
            <a:r>
              <a:rPr sz="3300" b="1" i="1" spc="-10" dirty="0">
                <a:solidFill>
                  <a:srgbClr val="CC0000"/>
                </a:solidFill>
                <a:latin typeface="Calibri"/>
                <a:cs typeface="Calibri"/>
              </a:rPr>
              <a:t>forte</a:t>
            </a:r>
            <a:r>
              <a:rPr sz="3300" b="1" i="1" spc="-5" dirty="0">
                <a:solidFill>
                  <a:srgbClr val="CC0000"/>
                </a:solidFill>
                <a:latin typeface="Calibri"/>
                <a:cs typeface="Calibri"/>
              </a:rPr>
              <a:t> crescita</a:t>
            </a:r>
            <a:r>
              <a:rPr sz="3300" b="1" i="1" dirty="0">
                <a:solidFill>
                  <a:srgbClr val="CC0000"/>
                </a:solidFill>
                <a:latin typeface="Calibri"/>
                <a:cs typeface="Calibri"/>
              </a:rPr>
              <a:t> spirituale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6771" y="2002498"/>
            <a:ext cx="8331200" cy="368554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67030" marR="573405" indent="-354965">
              <a:lnSpc>
                <a:spcPts val="3000"/>
              </a:lnSpc>
              <a:spcBef>
                <a:spcPts val="495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2800" spc="-10" dirty="0">
                <a:latin typeface="Calibri"/>
                <a:cs typeface="Calibri"/>
              </a:rPr>
              <a:t>Come </a:t>
            </a:r>
            <a:r>
              <a:rPr sz="2800" spc="-5" dirty="0">
                <a:latin typeface="Calibri"/>
                <a:cs typeface="Calibri"/>
              </a:rPr>
              <a:t>ogni dono</a:t>
            </a:r>
            <a:r>
              <a:rPr sz="2800" spc="-10" dirty="0">
                <a:latin typeface="Calibri"/>
                <a:cs typeface="Calibri"/>
              </a:rPr>
              <a:t> divino,</a:t>
            </a:r>
            <a:r>
              <a:rPr sz="2800" spc="-5" dirty="0">
                <a:latin typeface="Calibri"/>
                <a:cs typeface="Calibri"/>
              </a:rPr>
              <a:t> anche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l’essere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catechista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e’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una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realtà</a:t>
            </a:r>
            <a:r>
              <a:rPr sz="2800" spc="-5" dirty="0">
                <a:latin typeface="Calibri"/>
                <a:cs typeface="Calibri"/>
              </a:rPr>
              <a:t> che non solo </a:t>
            </a:r>
            <a:r>
              <a:rPr sz="2800" spc="-30" dirty="0">
                <a:latin typeface="Calibri"/>
                <a:cs typeface="Calibri"/>
              </a:rPr>
              <a:t>va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accettata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CC0000"/>
                </a:solidFill>
                <a:latin typeface="Calibri"/>
                <a:cs typeface="Calibri"/>
              </a:rPr>
              <a:t>continuamente</a:t>
            </a:r>
            <a:r>
              <a:rPr sz="2800" spc="-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CC0000"/>
                </a:solidFill>
                <a:latin typeface="Calibri"/>
                <a:cs typeface="Calibri"/>
              </a:rPr>
              <a:t>richiesta</a:t>
            </a:r>
            <a:r>
              <a:rPr sz="2800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nella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preghiera,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(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RdC,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n. 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185</a:t>
            </a:r>
            <a:r>
              <a:rPr sz="2800" i="1" spc="-10" dirty="0">
                <a:latin typeface="Calibri"/>
                <a:cs typeface="Calibri"/>
              </a:rPr>
              <a:t> ).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3550">
              <a:latin typeface="Calibri"/>
              <a:cs typeface="Calibri"/>
            </a:endParaRPr>
          </a:p>
          <a:p>
            <a:pPr marL="367030" marR="5080" indent="-354965">
              <a:lnSpc>
                <a:spcPct val="89900"/>
              </a:lnSpc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2800" spc="-15" dirty="0">
                <a:solidFill>
                  <a:srgbClr val="CC0000"/>
                </a:solidFill>
                <a:latin typeface="Calibri"/>
                <a:cs typeface="Calibri"/>
              </a:rPr>
              <a:t>destinatario</a:t>
            </a:r>
            <a:r>
              <a:rPr sz="2800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CC0000"/>
                </a:solidFill>
                <a:latin typeface="Calibri"/>
                <a:cs typeface="Calibri"/>
              </a:rPr>
              <a:t>di</a:t>
            </a:r>
            <a:r>
              <a:rPr sz="2800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CC0000"/>
                </a:solidFill>
                <a:latin typeface="Calibri"/>
                <a:cs typeface="Calibri"/>
              </a:rPr>
              <a:t>un</a:t>
            </a:r>
            <a:r>
              <a:rPr sz="2800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CC0000"/>
                </a:solidFill>
                <a:latin typeface="Calibri"/>
                <a:cs typeface="Calibri"/>
              </a:rPr>
              <a:t>dono</a:t>
            </a:r>
            <a:r>
              <a:rPr sz="2800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CC0000"/>
                </a:solidFill>
                <a:latin typeface="Calibri"/>
                <a:cs typeface="Calibri"/>
              </a:rPr>
              <a:t>di</a:t>
            </a:r>
            <a:r>
              <a:rPr sz="2800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CC0000"/>
                </a:solidFill>
                <a:latin typeface="Calibri"/>
                <a:cs typeface="Calibri"/>
              </a:rPr>
              <a:t>Dio</a:t>
            </a:r>
            <a:r>
              <a:rPr sz="2800" spc="-20" dirty="0">
                <a:latin typeface="Calibri"/>
                <a:cs typeface="Calibri"/>
              </a:rPr>
              <a:t>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l’essere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divenuto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dono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agli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altri, </a:t>
            </a:r>
            <a:r>
              <a:rPr sz="2800" spc="-15" dirty="0">
                <a:latin typeface="Calibri"/>
                <a:cs typeface="Calibri"/>
              </a:rPr>
              <a:t>deve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far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sorgere</a:t>
            </a:r>
            <a:r>
              <a:rPr sz="2800" spc="-5" dirty="0">
                <a:latin typeface="Calibri"/>
                <a:cs typeface="Calibri"/>
              </a:rPr>
              <a:t> nel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catechista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l’esigenza</a:t>
            </a:r>
            <a:r>
              <a:rPr sz="2800" spc="-5" dirty="0">
                <a:latin typeface="Calibri"/>
                <a:cs typeface="Calibri"/>
              </a:rPr>
              <a:t> di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una </a:t>
            </a:r>
            <a:r>
              <a:rPr sz="2800" spc="-25" dirty="0">
                <a:latin typeface="Calibri"/>
                <a:cs typeface="Calibri"/>
              </a:rPr>
              <a:t>forte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crescita</a:t>
            </a:r>
            <a:r>
              <a:rPr sz="2800" spc="-5" dirty="0">
                <a:latin typeface="Calibri"/>
                <a:cs typeface="Calibri"/>
              </a:rPr>
              <a:t> spirituale</a:t>
            </a:r>
            <a:r>
              <a:rPr sz="2800" i="1" spc="-5" dirty="0">
                <a:latin typeface="Calibri"/>
                <a:cs typeface="Calibri"/>
              </a:rPr>
              <a:t>.( La </a:t>
            </a:r>
            <a:r>
              <a:rPr sz="2800" i="1" spc="-10" dirty="0">
                <a:latin typeface="Calibri"/>
                <a:cs typeface="Calibri"/>
              </a:rPr>
              <a:t>formazione</a:t>
            </a:r>
            <a:r>
              <a:rPr sz="2800" i="1" spc="-5" dirty="0">
                <a:latin typeface="Calibri"/>
                <a:cs typeface="Calibri"/>
              </a:rPr>
              <a:t> dei 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15" dirty="0">
                <a:latin typeface="Calibri"/>
                <a:cs typeface="Calibri"/>
              </a:rPr>
              <a:t>catechisti</a:t>
            </a:r>
            <a:r>
              <a:rPr sz="2800" i="1" spc="-5" dirty="0">
                <a:latin typeface="Calibri"/>
                <a:cs typeface="Calibri"/>
              </a:rPr>
              <a:t> nella </a:t>
            </a:r>
            <a:r>
              <a:rPr sz="2800" i="1" spc="-15" dirty="0">
                <a:latin typeface="Calibri"/>
                <a:cs typeface="Calibri"/>
              </a:rPr>
              <a:t>comunità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cristiana,</a:t>
            </a:r>
            <a:r>
              <a:rPr sz="2800" i="1" spc="-5" dirty="0">
                <a:latin typeface="Calibri"/>
                <a:cs typeface="Calibri"/>
              </a:rPr>
              <a:t> n. </a:t>
            </a:r>
            <a:r>
              <a:rPr sz="2800" i="1" spc="-10" dirty="0">
                <a:latin typeface="Calibri"/>
                <a:cs typeface="Calibri"/>
              </a:rPr>
              <a:t>12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).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4062" y="744715"/>
            <a:ext cx="4331970" cy="720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CC0000"/>
                </a:solidFill>
              </a:rPr>
              <a:t>Come</a:t>
            </a:r>
            <a:r>
              <a:rPr spc="-15" dirty="0">
                <a:solidFill>
                  <a:srgbClr val="CC0000"/>
                </a:solidFill>
              </a:rPr>
              <a:t> </a:t>
            </a:r>
            <a:r>
              <a:rPr spc="-5" dirty="0">
                <a:solidFill>
                  <a:srgbClr val="CC0000"/>
                </a:solidFill>
              </a:rPr>
              <a:t>si</a:t>
            </a:r>
            <a:r>
              <a:rPr spc="-15" dirty="0">
                <a:solidFill>
                  <a:srgbClr val="CC0000"/>
                </a:solidFill>
              </a:rPr>
              <a:t> alimenta?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93155" y="1964046"/>
            <a:ext cx="4927600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spc="5" dirty="0">
                <a:latin typeface="Calibri"/>
                <a:cs typeface="Calibri"/>
              </a:rPr>
              <a:t>da</a:t>
            </a:r>
            <a:r>
              <a:rPr sz="3300" spc="-20" dirty="0">
                <a:latin typeface="Calibri"/>
                <a:cs typeface="Calibri"/>
              </a:rPr>
              <a:t> </a:t>
            </a:r>
            <a:r>
              <a:rPr sz="3300" spc="5" dirty="0">
                <a:latin typeface="Calibri"/>
                <a:cs typeface="Calibri"/>
              </a:rPr>
              <a:t>un</a:t>
            </a:r>
            <a:r>
              <a:rPr sz="3300" spc="-15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rapporto</a:t>
            </a:r>
            <a:r>
              <a:rPr sz="3300" spc="-15" dirty="0">
                <a:latin typeface="Calibri"/>
                <a:cs typeface="Calibri"/>
              </a:rPr>
              <a:t> </a:t>
            </a:r>
            <a:r>
              <a:rPr sz="3300" spc="-20" dirty="0">
                <a:latin typeface="Calibri"/>
                <a:cs typeface="Calibri"/>
              </a:rPr>
              <a:t>costante</a:t>
            </a:r>
            <a:r>
              <a:rPr sz="3300" spc="-15" dirty="0">
                <a:latin typeface="Calibri"/>
                <a:cs typeface="Calibri"/>
              </a:rPr>
              <a:t> tra</a:t>
            </a:r>
            <a:r>
              <a:rPr sz="3300" spc="-15" dirty="0">
                <a:solidFill>
                  <a:srgbClr val="FFFFFF"/>
                </a:solidFill>
                <a:latin typeface="Calibri"/>
                <a:cs typeface="Calibri"/>
              </a:rPr>
              <a:t>..</a:t>
            </a:r>
            <a:endParaRPr sz="33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41828" y="2803655"/>
            <a:ext cx="2617470" cy="1650364"/>
            <a:chOff x="1541828" y="2803655"/>
            <a:chExt cx="2617470" cy="1650364"/>
          </a:xfrm>
        </p:grpSpPr>
        <p:sp>
          <p:nvSpPr>
            <p:cNvPr id="5" name="object 5"/>
            <p:cNvSpPr/>
            <p:nvPr/>
          </p:nvSpPr>
          <p:spPr>
            <a:xfrm>
              <a:off x="1546758" y="2808586"/>
              <a:ext cx="2607945" cy="1640205"/>
            </a:xfrm>
            <a:custGeom>
              <a:avLst/>
              <a:gdLst/>
              <a:ahLst/>
              <a:cxnLst/>
              <a:rect l="l" t="t" r="r" b="b"/>
              <a:pathLst>
                <a:path w="2607945" h="1640204">
                  <a:moveTo>
                    <a:pt x="1303769" y="0"/>
                  </a:moveTo>
                  <a:lnTo>
                    <a:pt x="1245695" y="798"/>
                  </a:lnTo>
                  <a:lnTo>
                    <a:pt x="1188270" y="3173"/>
                  </a:lnTo>
                  <a:lnTo>
                    <a:pt x="1131549" y="7090"/>
                  </a:lnTo>
                  <a:lnTo>
                    <a:pt x="1075585" y="12516"/>
                  </a:lnTo>
                  <a:lnTo>
                    <a:pt x="1020430" y="19418"/>
                  </a:lnTo>
                  <a:lnTo>
                    <a:pt x="966137" y="27762"/>
                  </a:lnTo>
                  <a:lnTo>
                    <a:pt x="912760" y="37516"/>
                  </a:lnTo>
                  <a:lnTo>
                    <a:pt x="860352" y="48645"/>
                  </a:lnTo>
                  <a:lnTo>
                    <a:pt x="808964" y="61116"/>
                  </a:lnTo>
                  <a:lnTo>
                    <a:pt x="758652" y="74897"/>
                  </a:lnTo>
                  <a:lnTo>
                    <a:pt x="709467" y="89953"/>
                  </a:lnTo>
                  <a:lnTo>
                    <a:pt x="661462" y="106251"/>
                  </a:lnTo>
                  <a:lnTo>
                    <a:pt x="614691" y="123759"/>
                  </a:lnTo>
                  <a:lnTo>
                    <a:pt x="569206" y="142443"/>
                  </a:lnTo>
                  <a:lnTo>
                    <a:pt x="525060" y="162269"/>
                  </a:lnTo>
                  <a:lnTo>
                    <a:pt x="482308" y="183204"/>
                  </a:lnTo>
                  <a:lnTo>
                    <a:pt x="441000" y="205214"/>
                  </a:lnTo>
                  <a:lnTo>
                    <a:pt x="401191" y="228267"/>
                  </a:lnTo>
                  <a:lnTo>
                    <a:pt x="362933" y="252330"/>
                  </a:lnTo>
                  <a:lnTo>
                    <a:pt x="326280" y="277368"/>
                  </a:lnTo>
                  <a:lnTo>
                    <a:pt x="291284" y="303348"/>
                  </a:lnTo>
                  <a:lnTo>
                    <a:pt x="257999" y="330238"/>
                  </a:lnTo>
                  <a:lnTo>
                    <a:pt x="226477" y="358003"/>
                  </a:lnTo>
                  <a:lnTo>
                    <a:pt x="196771" y="386611"/>
                  </a:lnTo>
                  <a:lnTo>
                    <a:pt x="168934" y="416027"/>
                  </a:lnTo>
                  <a:lnTo>
                    <a:pt x="143021" y="446220"/>
                  </a:lnTo>
                  <a:lnTo>
                    <a:pt x="119082" y="477155"/>
                  </a:lnTo>
                  <a:lnTo>
                    <a:pt x="97172" y="508799"/>
                  </a:lnTo>
                  <a:lnTo>
                    <a:pt x="59648" y="574082"/>
                  </a:lnTo>
                  <a:lnTo>
                    <a:pt x="30874" y="641801"/>
                  </a:lnTo>
                  <a:lnTo>
                    <a:pt x="11273" y="711690"/>
                  </a:lnTo>
                  <a:lnTo>
                    <a:pt x="1270" y="783482"/>
                  </a:lnTo>
                  <a:lnTo>
                    <a:pt x="0" y="820008"/>
                  </a:lnTo>
                  <a:lnTo>
                    <a:pt x="1270" y="856534"/>
                  </a:lnTo>
                  <a:lnTo>
                    <a:pt x="11273" y="928326"/>
                  </a:lnTo>
                  <a:lnTo>
                    <a:pt x="30874" y="998215"/>
                  </a:lnTo>
                  <a:lnTo>
                    <a:pt x="59648" y="1065934"/>
                  </a:lnTo>
                  <a:lnTo>
                    <a:pt x="97172" y="1131217"/>
                  </a:lnTo>
                  <a:lnTo>
                    <a:pt x="119082" y="1162861"/>
                  </a:lnTo>
                  <a:lnTo>
                    <a:pt x="143020" y="1193796"/>
                  </a:lnTo>
                  <a:lnTo>
                    <a:pt x="168934" y="1223989"/>
                  </a:lnTo>
                  <a:lnTo>
                    <a:pt x="196771" y="1253405"/>
                  </a:lnTo>
                  <a:lnTo>
                    <a:pt x="226476" y="1282013"/>
                  </a:lnTo>
                  <a:lnTo>
                    <a:pt x="257999" y="1309778"/>
                  </a:lnTo>
                  <a:lnTo>
                    <a:pt x="291284" y="1336668"/>
                  </a:lnTo>
                  <a:lnTo>
                    <a:pt x="326280" y="1362648"/>
                  </a:lnTo>
                  <a:lnTo>
                    <a:pt x="362933" y="1387686"/>
                  </a:lnTo>
                  <a:lnTo>
                    <a:pt x="401191" y="1411749"/>
                  </a:lnTo>
                  <a:lnTo>
                    <a:pt x="441000" y="1434802"/>
                  </a:lnTo>
                  <a:lnTo>
                    <a:pt x="482307" y="1456813"/>
                  </a:lnTo>
                  <a:lnTo>
                    <a:pt x="525060" y="1477747"/>
                  </a:lnTo>
                  <a:lnTo>
                    <a:pt x="569206" y="1497573"/>
                  </a:lnTo>
                  <a:lnTo>
                    <a:pt x="614690" y="1516257"/>
                  </a:lnTo>
                  <a:lnTo>
                    <a:pt x="661462" y="1533765"/>
                  </a:lnTo>
                  <a:lnTo>
                    <a:pt x="709466" y="1550063"/>
                  </a:lnTo>
                  <a:lnTo>
                    <a:pt x="758651" y="1565119"/>
                  </a:lnTo>
                  <a:lnTo>
                    <a:pt x="808964" y="1578900"/>
                  </a:lnTo>
                  <a:lnTo>
                    <a:pt x="860351" y="1591371"/>
                  </a:lnTo>
                  <a:lnTo>
                    <a:pt x="912759" y="1602500"/>
                  </a:lnTo>
                  <a:lnTo>
                    <a:pt x="966136" y="1612254"/>
                  </a:lnTo>
                  <a:lnTo>
                    <a:pt x="1020429" y="1620598"/>
                  </a:lnTo>
                  <a:lnTo>
                    <a:pt x="1075584" y="1627500"/>
                  </a:lnTo>
                  <a:lnTo>
                    <a:pt x="1131548" y="1632926"/>
                  </a:lnTo>
                  <a:lnTo>
                    <a:pt x="1188269" y="1636843"/>
                  </a:lnTo>
                  <a:lnTo>
                    <a:pt x="1245694" y="1639218"/>
                  </a:lnTo>
                  <a:lnTo>
                    <a:pt x="1303769" y="1640017"/>
                  </a:lnTo>
                  <a:lnTo>
                    <a:pt x="1361844" y="1639218"/>
                  </a:lnTo>
                  <a:lnTo>
                    <a:pt x="1419268" y="1636843"/>
                  </a:lnTo>
                  <a:lnTo>
                    <a:pt x="1475990" y="1632926"/>
                  </a:lnTo>
                  <a:lnTo>
                    <a:pt x="1531954" y="1627500"/>
                  </a:lnTo>
                  <a:lnTo>
                    <a:pt x="1587109" y="1620598"/>
                  </a:lnTo>
                  <a:lnTo>
                    <a:pt x="1641402" y="1612254"/>
                  </a:lnTo>
                  <a:lnTo>
                    <a:pt x="1694779" y="1602500"/>
                  </a:lnTo>
                  <a:lnTo>
                    <a:pt x="1747187" y="1591371"/>
                  </a:lnTo>
                  <a:lnTo>
                    <a:pt x="1798574" y="1578900"/>
                  </a:lnTo>
                  <a:lnTo>
                    <a:pt x="1848887" y="1565119"/>
                  </a:lnTo>
                  <a:lnTo>
                    <a:pt x="1898072" y="1550063"/>
                  </a:lnTo>
                  <a:lnTo>
                    <a:pt x="1946077" y="1533765"/>
                  </a:lnTo>
                  <a:lnTo>
                    <a:pt x="1992848" y="1516257"/>
                  </a:lnTo>
                  <a:lnTo>
                    <a:pt x="2038333" y="1497573"/>
                  </a:lnTo>
                  <a:lnTo>
                    <a:pt x="2082478" y="1477747"/>
                  </a:lnTo>
                  <a:lnTo>
                    <a:pt x="2125231" y="1456813"/>
                  </a:lnTo>
                  <a:lnTo>
                    <a:pt x="2166539" y="1434802"/>
                  </a:lnTo>
                  <a:lnTo>
                    <a:pt x="2206348" y="1411749"/>
                  </a:lnTo>
                  <a:lnTo>
                    <a:pt x="2244606" y="1387686"/>
                  </a:lnTo>
                  <a:lnTo>
                    <a:pt x="2281259" y="1362648"/>
                  </a:lnTo>
                  <a:lnTo>
                    <a:pt x="2316255" y="1336668"/>
                  </a:lnTo>
                  <a:lnTo>
                    <a:pt x="2349540" y="1309778"/>
                  </a:lnTo>
                  <a:lnTo>
                    <a:pt x="2381062" y="1282013"/>
                  </a:lnTo>
                  <a:lnTo>
                    <a:pt x="2410768" y="1253405"/>
                  </a:lnTo>
                  <a:lnTo>
                    <a:pt x="2438604" y="1223989"/>
                  </a:lnTo>
                  <a:lnTo>
                    <a:pt x="2464518" y="1193796"/>
                  </a:lnTo>
                  <a:lnTo>
                    <a:pt x="2488457" y="1162861"/>
                  </a:lnTo>
                  <a:lnTo>
                    <a:pt x="2510367" y="1131217"/>
                  </a:lnTo>
                  <a:lnTo>
                    <a:pt x="2547891" y="1065934"/>
                  </a:lnTo>
                  <a:lnTo>
                    <a:pt x="2576665" y="998215"/>
                  </a:lnTo>
                  <a:lnTo>
                    <a:pt x="2596266" y="928326"/>
                  </a:lnTo>
                  <a:lnTo>
                    <a:pt x="2606269" y="856534"/>
                  </a:lnTo>
                  <a:lnTo>
                    <a:pt x="2607539" y="820008"/>
                  </a:lnTo>
                  <a:lnTo>
                    <a:pt x="2606269" y="783482"/>
                  </a:lnTo>
                  <a:lnTo>
                    <a:pt x="2596266" y="711690"/>
                  </a:lnTo>
                  <a:lnTo>
                    <a:pt x="2576665" y="641801"/>
                  </a:lnTo>
                  <a:lnTo>
                    <a:pt x="2547891" y="574082"/>
                  </a:lnTo>
                  <a:lnTo>
                    <a:pt x="2510367" y="508799"/>
                  </a:lnTo>
                  <a:lnTo>
                    <a:pt x="2488457" y="477155"/>
                  </a:lnTo>
                  <a:lnTo>
                    <a:pt x="2464518" y="446220"/>
                  </a:lnTo>
                  <a:lnTo>
                    <a:pt x="2438604" y="416027"/>
                  </a:lnTo>
                  <a:lnTo>
                    <a:pt x="2410768" y="386611"/>
                  </a:lnTo>
                  <a:lnTo>
                    <a:pt x="2381062" y="358003"/>
                  </a:lnTo>
                  <a:lnTo>
                    <a:pt x="2349540" y="330238"/>
                  </a:lnTo>
                  <a:lnTo>
                    <a:pt x="2316255" y="303348"/>
                  </a:lnTo>
                  <a:lnTo>
                    <a:pt x="2281259" y="277368"/>
                  </a:lnTo>
                  <a:lnTo>
                    <a:pt x="2244606" y="252330"/>
                  </a:lnTo>
                  <a:lnTo>
                    <a:pt x="2206348" y="228267"/>
                  </a:lnTo>
                  <a:lnTo>
                    <a:pt x="2166539" y="205214"/>
                  </a:lnTo>
                  <a:lnTo>
                    <a:pt x="2125231" y="183204"/>
                  </a:lnTo>
                  <a:lnTo>
                    <a:pt x="2082478" y="162269"/>
                  </a:lnTo>
                  <a:lnTo>
                    <a:pt x="2038333" y="142443"/>
                  </a:lnTo>
                  <a:lnTo>
                    <a:pt x="1992848" y="123759"/>
                  </a:lnTo>
                  <a:lnTo>
                    <a:pt x="1946077" y="106251"/>
                  </a:lnTo>
                  <a:lnTo>
                    <a:pt x="1898072" y="89953"/>
                  </a:lnTo>
                  <a:lnTo>
                    <a:pt x="1848887" y="74897"/>
                  </a:lnTo>
                  <a:lnTo>
                    <a:pt x="1798574" y="61116"/>
                  </a:lnTo>
                  <a:lnTo>
                    <a:pt x="1747187" y="48645"/>
                  </a:lnTo>
                  <a:lnTo>
                    <a:pt x="1694779" y="37516"/>
                  </a:lnTo>
                  <a:lnTo>
                    <a:pt x="1641402" y="27762"/>
                  </a:lnTo>
                  <a:lnTo>
                    <a:pt x="1587109" y="19418"/>
                  </a:lnTo>
                  <a:lnTo>
                    <a:pt x="1531954" y="12516"/>
                  </a:lnTo>
                  <a:lnTo>
                    <a:pt x="1475990" y="7090"/>
                  </a:lnTo>
                  <a:lnTo>
                    <a:pt x="1419268" y="3173"/>
                  </a:lnTo>
                  <a:lnTo>
                    <a:pt x="1361844" y="798"/>
                  </a:lnTo>
                  <a:lnTo>
                    <a:pt x="1303769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46758" y="2808585"/>
              <a:ext cx="2607945" cy="1640205"/>
            </a:xfrm>
            <a:custGeom>
              <a:avLst/>
              <a:gdLst/>
              <a:ahLst/>
              <a:cxnLst/>
              <a:rect l="l" t="t" r="r" b="b"/>
              <a:pathLst>
                <a:path w="2607945" h="1640204">
                  <a:moveTo>
                    <a:pt x="0" y="820008"/>
                  </a:moveTo>
                  <a:lnTo>
                    <a:pt x="1270" y="783482"/>
                  </a:lnTo>
                  <a:lnTo>
                    <a:pt x="5046" y="747364"/>
                  </a:lnTo>
                  <a:lnTo>
                    <a:pt x="19901" y="676491"/>
                  </a:lnTo>
                  <a:lnTo>
                    <a:pt x="44142" y="607653"/>
                  </a:lnTo>
                  <a:lnTo>
                    <a:pt x="77343" y="541119"/>
                  </a:lnTo>
                  <a:lnTo>
                    <a:pt x="119082" y="477155"/>
                  </a:lnTo>
                  <a:lnTo>
                    <a:pt x="143021" y="446220"/>
                  </a:lnTo>
                  <a:lnTo>
                    <a:pt x="168935" y="416027"/>
                  </a:lnTo>
                  <a:lnTo>
                    <a:pt x="196771" y="386610"/>
                  </a:lnTo>
                  <a:lnTo>
                    <a:pt x="226477" y="358003"/>
                  </a:lnTo>
                  <a:lnTo>
                    <a:pt x="257999" y="330237"/>
                  </a:lnTo>
                  <a:lnTo>
                    <a:pt x="291285" y="303348"/>
                  </a:lnTo>
                  <a:lnTo>
                    <a:pt x="326281" y="277367"/>
                  </a:lnTo>
                  <a:lnTo>
                    <a:pt x="362934" y="252329"/>
                  </a:lnTo>
                  <a:lnTo>
                    <a:pt x="401192" y="228267"/>
                  </a:lnTo>
                  <a:lnTo>
                    <a:pt x="441001" y="205214"/>
                  </a:lnTo>
                  <a:lnTo>
                    <a:pt x="482308" y="183203"/>
                  </a:lnTo>
                  <a:lnTo>
                    <a:pt x="525061" y="162268"/>
                  </a:lnTo>
                  <a:lnTo>
                    <a:pt x="569206" y="142443"/>
                  </a:lnTo>
                  <a:lnTo>
                    <a:pt x="614691" y="123759"/>
                  </a:lnTo>
                  <a:lnTo>
                    <a:pt x="661462" y="106251"/>
                  </a:lnTo>
                  <a:lnTo>
                    <a:pt x="709467" y="89953"/>
                  </a:lnTo>
                  <a:lnTo>
                    <a:pt x="758652" y="74897"/>
                  </a:lnTo>
                  <a:lnTo>
                    <a:pt x="808965" y="61116"/>
                  </a:lnTo>
                  <a:lnTo>
                    <a:pt x="860352" y="48645"/>
                  </a:lnTo>
                  <a:lnTo>
                    <a:pt x="912760" y="37516"/>
                  </a:lnTo>
                  <a:lnTo>
                    <a:pt x="966137" y="27762"/>
                  </a:lnTo>
                  <a:lnTo>
                    <a:pt x="1020430" y="19418"/>
                  </a:lnTo>
                  <a:lnTo>
                    <a:pt x="1075585" y="12516"/>
                  </a:lnTo>
                  <a:lnTo>
                    <a:pt x="1131549" y="7090"/>
                  </a:lnTo>
                  <a:lnTo>
                    <a:pt x="1188270" y="3173"/>
                  </a:lnTo>
                  <a:lnTo>
                    <a:pt x="1245695" y="798"/>
                  </a:lnTo>
                  <a:lnTo>
                    <a:pt x="1303770" y="0"/>
                  </a:lnTo>
                  <a:lnTo>
                    <a:pt x="1361845" y="798"/>
                  </a:lnTo>
                  <a:lnTo>
                    <a:pt x="1419269" y="3173"/>
                  </a:lnTo>
                  <a:lnTo>
                    <a:pt x="1475990" y="7090"/>
                  </a:lnTo>
                  <a:lnTo>
                    <a:pt x="1531955" y="12516"/>
                  </a:lnTo>
                  <a:lnTo>
                    <a:pt x="1587109" y="19418"/>
                  </a:lnTo>
                  <a:lnTo>
                    <a:pt x="1641402" y="27762"/>
                  </a:lnTo>
                  <a:lnTo>
                    <a:pt x="1694779" y="37516"/>
                  </a:lnTo>
                  <a:lnTo>
                    <a:pt x="1747187" y="48645"/>
                  </a:lnTo>
                  <a:lnTo>
                    <a:pt x="1798574" y="61116"/>
                  </a:lnTo>
                  <a:lnTo>
                    <a:pt x="1848887" y="74897"/>
                  </a:lnTo>
                  <a:lnTo>
                    <a:pt x="1898072" y="89953"/>
                  </a:lnTo>
                  <a:lnTo>
                    <a:pt x="1946077" y="106251"/>
                  </a:lnTo>
                  <a:lnTo>
                    <a:pt x="1992848" y="123759"/>
                  </a:lnTo>
                  <a:lnTo>
                    <a:pt x="2038333" y="142443"/>
                  </a:lnTo>
                  <a:lnTo>
                    <a:pt x="2082478" y="162268"/>
                  </a:lnTo>
                  <a:lnTo>
                    <a:pt x="2125231" y="183203"/>
                  </a:lnTo>
                  <a:lnTo>
                    <a:pt x="2166539" y="205214"/>
                  </a:lnTo>
                  <a:lnTo>
                    <a:pt x="2206348" y="228267"/>
                  </a:lnTo>
                  <a:lnTo>
                    <a:pt x="2244605" y="252329"/>
                  </a:lnTo>
                  <a:lnTo>
                    <a:pt x="2281259" y="277367"/>
                  </a:lnTo>
                  <a:lnTo>
                    <a:pt x="2316255" y="303348"/>
                  </a:lnTo>
                  <a:lnTo>
                    <a:pt x="2349540" y="330237"/>
                  </a:lnTo>
                  <a:lnTo>
                    <a:pt x="2381062" y="358003"/>
                  </a:lnTo>
                  <a:lnTo>
                    <a:pt x="2410768" y="386610"/>
                  </a:lnTo>
                  <a:lnTo>
                    <a:pt x="2438604" y="416027"/>
                  </a:lnTo>
                  <a:lnTo>
                    <a:pt x="2464518" y="446220"/>
                  </a:lnTo>
                  <a:lnTo>
                    <a:pt x="2488457" y="477155"/>
                  </a:lnTo>
                  <a:lnTo>
                    <a:pt x="2510367" y="508799"/>
                  </a:lnTo>
                  <a:lnTo>
                    <a:pt x="2547891" y="574082"/>
                  </a:lnTo>
                  <a:lnTo>
                    <a:pt x="2576665" y="641801"/>
                  </a:lnTo>
                  <a:lnTo>
                    <a:pt x="2596266" y="711690"/>
                  </a:lnTo>
                  <a:lnTo>
                    <a:pt x="2606269" y="783482"/>
                  </a:lnTo>
                  <a:lnTo>
                    <a:pt x="2607539" y="820008"/>
                  </a:lnTo>
                  <a:lnTo>
                    <a:pt x="2606269" y="856534"/>
                  </a:lnTo>
                  <a:lnTo>
                    <a:pt x="2602494" y="892652"/>
                  </a:lnTo>
                  <a:lnTo>
                    <a:pt x="2587638" y="963526"/>
                  </a:lnTo>
                  <a:lnTo>
                    <a:pt x="2563398" y="1032363"/>
                  </a:lnTo>
                  <a:lnTo>
                    <a:pt x="2530196" y="1098897"/>
                  </a:lnTo>
                  <a:lnTo>
                    <a:pt x="2488457" y="1162861"/>
                  </a:lnTo>
                  <a:lnTo>
                    <a:pt x="2464518" y="1193796"/>
                  </a:lnTo>
                  <a:lnTo>
                    <a:pt x="2438604" y="1223989"/>
                  </a:lnTo>
                  <a:lnTo>
                    <a:pt x="2410768" y="1253406"/>
                  </a:lnTo>
                  <a:lnTo>
                    <a:pt x="2381062" y="1282013"/>
                  </a:lnTo>
                  <a:lnTo>
                    <a:pt x="2349540" y="1309779"/>
                  </a:lnTo>
                  <a:lnTo>
                    <a:pt x="2316255" y="1336668"/>
                  </a:lnTo>
                  <a:lnTo>
                    <a:pt x="2281259" y="1362649"/>
                  </a:lnTo>
                  <a:lnTo>
                    <a:pt x="2244605" y="1387687"/>
                  </a:lnTo>
                  <a:lnTo>
                    <a:pt x="2206348" y="1411749"/>
                  </a:lnTo>
                  <a:lnTo>
                    <a:pt x="2166539" y="1434802"/>
                  </a:lnTo>
                  <a:lnTo>
                    <a:pt x="2125231" y="1456813"/>
                  </a:lnTo>
                  <a:lnTo>
                    <a:pt x="2082478" y="1477748"/>
                  </a:lnTo>
                  <a:lnTo>
                    <a:pt x="2038333" y="1497574"/>
                  </a:lnTo>
                  <a:lnTo>
                    <a:pt x="1992848" y="1516257"/>
                  </a:lnTo>
                  <a:lnTo>
                    <a:pt x="1946077" y="1533765"/>
                  </a:lnTo>
                  <a:lnTo>
                    <a:pt x="1898072" y="1550063"/>
                  </a:lnTo>
                  <a:lnTo>
                    <a:pt x="1848887" y="1565120"/>
                  </a:lnTo>
                  <a:lnTo>
                    <a:pt x="1798574" y="1578900"/>
                  </a:lnTo>
                  <a:lnTo>
                    <a:pt x="1747187" y="1591371"/>
                  </a:lnTo>
                  <a:lnTo>
                    <a:pt x="1694779" y="1602500"/>
                  </a:lnTo>
                  <a:lnTo>
                    <a:pt x="1641402" y="1612254"/>
                  </a:lnTo>
                  <a:lnTo>
                    <a:pt x="1587109" y="1620598"/>
                  </a:lnTo>
                  <a:lnTo>
                    <a:pt x="1531955" y="1627500"/>
                  </a:lnTo>
                  <a:lnTo>
                    <a:pt x="1475990" y="1632926"/>
                  </a:lnTo>
                  <a:lnTo>
                    <a:pt x="1419269" y="1636843"/>
                  </a:lnTo>
                  <a:lnTo>
                    <a:pt x="1361845" y="1639218"/>
                  </a:lnTo>
                  <a:lnTo>
                    <a:pt x="1303770" y="1640017"/>
                  </a:lnTo>
                  <a:lnTo>
                    <a:pt x="1245695" y="1639218"/>
                  </a:lnTo>
                  <a:lnTo>
                    <a:pt x="1188270" y="1636843"/>
                  </a:lnTo>
                  <a:lnTo>
                    <a:pt x="1131549" y="1632926"/>
                  </a:lnTo>
                  <a:lnTo>
                    <a:pt x="1075585" y="1627500"/>
                  </a:lnTo>
                  <a:lnTo>
                    <a:pt x="1020430" y="1620598"/>
                  </a:lnTo>
                  <a:lnTo>
                    <a:pt x="966137" y="1612254"/>
                  </a:lnTo>
                  <a:lnTo>
                    <a:pt x="912760" y="1602500"/>
                  </a:lnTo>
                  <a:lnTo>
                    <a:pt x="860351" y="1591371"/>
                  </a:lnTo>
                  <a:lnTo>
                    <a:pt x="808964" y="1578900"/>
                  </a:lnTo>
                  <a:lnTo>
                    <a:pt x="758652" y="1565120"/>
                  </a:lnTo>
                  <a:lnTo>
                    <a:pt x="709467" y="1550063"/>
                  </a:lnTo>
                  <a:lnTo>
                    <a:pt x="661462" y="1533765"/>
                  </a:lnTo>
                  <a:lnTo>
                    <a:pt x="614691" y="1516257"/>
                  </a:lnTo>
                  <a:lnTo>
                    <a:pt x="569206" y="1497574"/>
                  </a:lnTo>
                  <a:lnTo>
                    <a:pt x="525060" y="1477748"/>
                  </a:lnTo>
                  <a:lnTo>
                    <a:pt x="482308" y="1456813"/>
                  </a:lnTo>
                  <a:lnTo>
                    <a:pt x="441000" y="1434802"/>
                  </a:lnTo>
                  <a:lnTo>
                    <a:pt x="401191" y="1411749"/>
                  </a:lnTo>
                  <a:lnTo>
                    <a:pt x="362933" y="1387687"/>
                  </a:lnTo>
                  <a:lnTo>
                    <a:pt x="326280" y="1362649"/>
                  </a:lnTo>
                  <a:lnTo>
                    <a:pt x="291284" y="1336668"/>
                  </a:lnTo>
                  <a:lnTo>
                    <a:pt x="257999" y="1309779"/>
                  </a:lnTo>
                  <a:lnTo>
                    <a:pt x="226477" y="1282013"/>
                  </a:lnTo>
                  <a:lnTo>
                    <a:pt x="196771" y="1253406"/>
                  </a:lnTo>
                  <a:lnTo>
                    <a:pt x="168935" y="1223989"/>
                  </a:lnTo>
                  <a:lnTo>
                    <a:pt x="143021" y="1193796"/>
                  </a:lnTo>
                  <a:lnTo>
                    <a:pt x="119082" y="1162861"/>
                  </a:lnTo>
                  <a:lnTo>
                    <a:pt x="97172" y="1131217"/>
                  </a:lnTo>
                  <a:lnTo>
                    <a:pt x="59648" y="1065934"/>
                  </a:lnTo>
                  <a:lnTo>
                    <a:pt x="30874" y="998215"/>
                  </a:lnTo>
                  <a:lnTo>
                    <a:pt x="11273" y="928327"/>
                  </a:lnTo>
                  <a:lnTo>
                    <a:pt x="1270" y="856534"/>
                  </a:lnTo>
                  <a:lnTo>
                    <a:pt x="0" y="820008"/>
                  </a:lnTo>
                  <a:close/>
                </a:path>
              </a:pathLst>
            </a:custGeom>
            <a:ln w="98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629374" y="3473912"/>
            <a:ext cx="2431415" cy="3098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50" b="1" dirty="0">
                <a:solidFill>
                  <a:srgbClr val="CC0000"/>
                </a:solidFill>
                <a:latin typeface="Arial"/>
                <a:cs typeface="Arial"/>
              </a:rPr>
              <a:t>Iniziativa</a:t>
            </a:r>
            <a:r>
              <a:rPr sz="1850" b="1" spc="-1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CC0000"/>
                </a:solidFill>
                <a:latin typeface="Arial"/>
                <a:cs typeface="Arial"/>
              </a:rPr>
              <a:t>dello</a:t>
            </a:r>
            <a:r>
              <a:rPr sz="1850" b="1" spc="-1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CC0000"/>
                </a:solidFill>
                <a:latin typeface="Arial"/>
                <a:cs typeface="Arial"/>
              </a:rPr>
              <a:t>spirito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012601" y="2729707"/>
            <a:ext cx="2617470" cy="1650364"/>
            <a:chOff x="6012601" y="2729707"/>
            <a:chExt cx="2617470" cy="1650364"/>
          </a:xfrm>
        </p:grpSpPr>
        <p:sp>
          <p:nvSpPr>
            <p:cNvPr id="9" name="object 9"/>
            <p:cNvSpPr/>
            <p:nvPr/>
          </p:nvSpPr>
          <p:spPr>
            <a:xfrm>
              <a:off x="6017531" y="2734637"/>
              <a:ext cx="2607945" cy="1640205"/>
            </a:xfrm>
            <a:custGeom>
              <a:avLst/>
              <a:gdLst/>
              <a:ahLst/>
              <a:cxnLst/>
              <a:rect l="l" t="t" r="r" b="b"/>
              <a:pathLst>
                <a:path w="2607945" h="1640204">
                  <a:moveTo>
                    <a:pt x="1303770" y="0"/>
                  </a:moveTo>
                  <a:lnTo>
                    <a:pt x="1245695" y="798"/>
                  </a:lnTo>
                  <a:lnTo>
                    <a:pt x="1188270" y="3173"/>
                  </a:lnTo>
                  <a:lnTo>
                    <a:pt x="1131549" y="7090"/>
                  </a:lnTo>
                  <a:lnTo>
                    <a:pt x="1075585" y="12516"/>
                  </a:lnTo>
                  <a:lnTo>
                    <a:pt x="1020430" y="19418"/>
                  </a:lnTo>
                  <a:lnTo>
                    <a:pt x="966137" y="27762"/>
                  </a:lnTo>
                  <a:lnTo>
                    <a:pt x="912760" y="37516"/>
                  </a:lnTo>
                  <a:lnTo>
                    <a:pt x="860352" y="48645"/>
                  </a:lnTo>
                  <a:lnTo>
                    <a:pt x="808964" y="61116"/>
                  </a:lnTo>
                  <a:lnTo>
                    <a:pt x="758652" y="74897"/>
                  </a:lnTo>
                  <a:lnTo>
                    <a:pt x="709467" y="89953"/>
                  </a:lnTo>
                  <a:lnTo>
                    <a:pt x="661462" y="106251"/>
                  </a:lnTo>
                  <a:lnTo>
                    <a:pt x="614691" y="123759"/>
                  </a:lnTo>
                  <a:lnTo>
                    <a:pt x="569206" y="142443"/>
                  </a:lnTo>
                  <a:lnTo>
                    <a:pt x="525060" y="162269"/>
                  </a:lnTo>
                  <a:lnTo>
                    <a:pt x="482308" y="183204"/>
                  </a:lnTo>
                  <a:lnTo>
                    <a:pt x="441000" y="205214"/>
                  </a:lnTo>
                  <a:lnTo>
                    <a:pt x="401191" y="228267"/>
                  </a:lnTo>
                  <a:lnTo>
                    <a:pt x="362933" y="252330"/>
                  </a:lnTo>
                  <a:lnTo>
                    <a:pt x="326280" y="277368"/>
                  </a:lnTo>
                  <a:lnTo>
                    <a:pt x="291284" y="303348"/>
                  </a:lnTo>
                  <a:lnTo>
                    <a:pt x="257999" y="330238"/>
                  </a:lnTo>
                  <a:lnTo>
                    <a:pt x="226477" y="358003"/>
                  </a:lnTo>
                  <a:lnTo>
                    <a:pt x="196771" y="386611"/>
                  </a:lnTo>
                  <a:lnTo>
                    <a:pt x="168934" y="416027"/>
                  </a:lnTo>
                  <a:lnTo>
                    <a:pt x="143021" y="446220"/>
                  </a:lnTo>
                  <a:lnTo>
                    <a:pt x="119082" y="477155"/>
                  </a:lnTo>
                  <a:lnTo>
                    <a:pt x="97172" y="508799"/>
                  </a:lnTo>
                  <a:lnTo>
                    <a:pt x="59648" y="574082"/>
                  </a:lnTo>
                  <a:lnTo>
                    <a:pt x="30874" y="641801"/>
                  </a:lnTo>
                  <a:lnTo>
                    <a:pt x="11273" y="711690"/>
                  </a:lnTo>
                  <a:lnTo>
                    <a:pt x="1270" y="783482"/>
                  </a:lnTo>
                  <a:lnTo>
                    <a:pt x="0" y="820008"/>
                  </a:lnTo>
                  <a:lnTo>
                    <a:pt x="1270" y="856534"/>
                  </a:lnTo>
                  <a:lnTo>
                    <a:pt x="11273" y="928326"/>
                  </a:lnTo>
                  <a:lnTo>
                    <a:pt x="30874" y="998215"/>
                  </a:lnTo>
                  <a:lnTo>
                    <a:pt x="59648" y="1065934"/>
                  </a:lnTo>
                  <a:lnTo>
                    <a:pt x="97172" y="1131217"/>
                  </a:lnTo>
                  <a:lnTo>
                    <a:pt x="119082" y="1162861"/>
                  </a:lnTo>
                  <a:lnTo>
                    <a:pt x="143021" y="1193796"/>
                  </a:lnTo>
                  <a:lnTo>
                    <a:pt x="168934" y="1223989"/>
                  </a:lnTo>
                  <a:lnTo>
                    <a:pt x="196771" y="1253405"/>
                  </a:lnTo>
                  <a:lnTo>
                    <a:pt x="226477" y="1282013"/>
                  </a:lnTo>
                  <a:lnTo>
                    <a:pt x="257999" y="1309778"/>
                  </a:lnTo>
                  <a:lnTo>
                    <a:pt x="291284" y="1336668"/>
                  </a:lnTo>
                  <a:lnTo>
                    <a:pt x="326280" y="1362648"/>
                  </a:lnTo>
                  <a:lnTo>
                    <a:pt x="362933" y="1387686"/>
                  </a:lnTo>
                  <a:lnTo>
                    <a:pt x="401191" y="1411749"/>
                  </a:lnTo>
                  <a:lnTo>
                    <a:pt x="441000" y="1434802"/>
                  </a:lnTo>
                  <a:lnTo>
                    <a:pt x="482308" y="1456813"/>
                  </a:lnTo>
                  <a:lnTo>
                    <a:pt x="525060" y="1477747"/>
                  </a:lnTo>
                  <a:lnTo>
                    <a:pt x="569206" y="1497573"/>
                  </a:lnTo>
                  <a:lnTo>
                    <a:pt x="614691" y="1516257"/>
                  </a:lnTo>
                  <a:lnTo>
                    <a:pt x="661462" y="1533765"/>
                  </a:lnTo>
                  <a:lnTo>
                    <a:pt x="709467" y="1550063"/>
                  </a:lnTo>
                  <a:lnTo>
                    <a:pt x="758652" y="1565119"/>
                  </a:lnTo>
                  <a:lnTo>
                    <a:pt x="808964" y="1578900"/>
                  </a:lnTo>
                  <a:lnTo>
                    <a:pt x="860352" y="1591371"/>
                  </a:lnTo>
                  <a:lnTo>
                    <a:pt x="912760" y="1602500"/>
                  </a:lnTo>
                  <a:lnTo>
                    <a:pt x="966137" y="1612254"/>
                  </a:lnTo>
                  <a:lnTo>
                    <a:pt x="1020430" y="1620598"/>
                  </a:lnTo>
                  <a:lnTo>
                    <a:pt x="1075585" y="1627500"/>
                  </a:lnTo>
                  <a:lnTo>
                    <a:pt x="1131549" y="1632926"/>
                  </a:lnTo>
                  <a:lnTo>
                    <a:pt x="1188270" y="1636843"/>
                  </a:lnTo>
                  <a:lnTo>
                    <a:pt x="1245695" y="1639218"/>
                  </a:lnTo>
                  <a:lnTo>
                    <a:pt x="1303770" y="1640017"/>
                  </a:lnTo>
                  <a:lnTo>
                    <a:pt x="1361845" y="1639218"/>
                  </a:lnTo>
                  <a:lnTo>
                    <a:pt x="1419270" y="1636843"/>
                  </a:lnTo>
                  <a:lnTo>
                    <a:pt x="1475991" y="1632926"/>
                  </a:lnTo>
                  <a:lnTo>
                    <a:pt x="1531955" y="1627500"/>
                  </a:lnTo>
                  <a:lnTo>
                    <a:pt x="1587110" y="1620598"/>
                  </a:lnTo>
                  <a:lnTo>
                    <a:pt x="1641403" y="1612254"/>
                  </a:lnTo>
                  <a:lnTo>
                    <a:pt x="1694780" y="1602500"/>
                  </a:lnTo>
                  <a:lnTo>
                    <a:pt x="1747188" y="1591371"/>
                  </a:lnTo>
                  <a:lnTo>
                    <a:pt x="1798575" y="1578900"/>
                  </a:lnTo>
                  <a:lnTo>
                    <a:pt x="1848888" y="1565119"/>
                  </a:lnTo>
                  <a:lnTo>
                    <a:pt x="1898073" y="1550063"/>
                  </a:lnTo>
                  <a:lnTo>
                    <a:pt x="1946078" y="1533765"/>
                  </a:lnTo>
                  <a:lnTo>
                    <a:pt x="1992849" y="1516257"/>
                  </a:lnTo>
                  <a:lnTo>
                    <a:pt x="2038334" y="1497573"/>
                  </a:lnTo>
                  <a:lnTo>
                    <a:pt x="2082479" y="1477747"/>
                  </a:lnTo>
                  <a:lnTo>
                    <a:pt x="2125232" y="1456813"/>
                  </a:lnTo>
                  <a:lnTo>
                    <a:pt x="2166540" y="1434802"/>
                  </a:lnTo>
                  <a:lnTo>
                    <a:pt x="2206349" y="1411749"/>
                  </a:lnTo>
                  <a:lnTo>
                    <a:pt x="2244606" y="1387686"/>
                  </a:lnTo>
                  <a:lnTo>
                    <a:pt x="2281260" y="1362648"/>
                  </a:lnTo>
                  <a:lnTo>
                    <a:pt x="2316256" y="1336668"/>
                  </a:lnTo>
                  <a:lnTo>
                    <a:pt x="2349541" y="1309778"/>
                  </a:lnTo>
                  <a:lnTo>
                    <a:pt x="2381063" y="1282013"/>
                  </a:lnTo>
                  <a:lnTo>
                    <a:pt x="2410769" y="1253405"/>
                  </a:lnTo>
                  <a:lnTo>
                    <a:pt x="2438605" y="1223989"/>
                  </a:lnTo>
                  <a:lnTo>
                    <a:pt x="2464519" y="1193796"/>
                  </a:lnTo>
                  <a:lnTo>
                    <a:pt x="2488458" y="1162861"/>
                  </a:lnTo>
                  <a:lnTo>
                    <a:pt x="2510368" y="1131217"/>
                  </a:lnTo>
                  <a:lnTo>
                    <a:pt x="2547892" y="1065934"/>
                  </a:lnTo>
                  <a:lnTo>
                    <a:pt x="2576666" y="998215"/>
                  </a:lnTo>
                  <a:lnTo>
                    <a:pt x="2596267" y="928326"/>
                  </a:lnTo>
                  <a:lnTo>
                    <a:pt x="2606270" y="856534"/>
                  </a:lnTo>
                  <a:lnTo>
                    <a:pt x="2607541" y="820008"/>
                  </a:lnTo>
                  <a:lnTo>
                    <a:pt x="2606270" y="783482"/>
                  </a:lnTo>
                  <a:lnTo>
                    <a:pt x="2596267" y="711690"/>
                  </a:lnTo>
                  <a:lnTo>
                    <a:pt x="2576666" y="641801"/>
                  </a:lnTo>
                  <a:lnTo>
                    <a:pt x="2547892" y="574082"/>
                  </a:lnTo>
                  <a:lnTo>
                    <a:pt x="2510368" y="508799"/>
                  </a:lnTo>
                  <a:lnTo>
                    <a:pt x="2488458" y="477155"/>
                  </a:lnTo>
                  <a:lnTo>
                    <a:pt x="2464519" y="446220"/>
                  </a:lnTo>
                  <a:lnTo>
                    <a:pt x="2438605" y="416027"/>
                  </a:lnTo>
                  <a:lnTo>
                    <a:pt x="2410769" y="386611"/>
                  </a:lnTo>
                  <a:lnTo>
                    <a:pt x="2381063" y="358003"/>
                  </a:lnTo>
                  <a:lnTo>
                    <a:pt x="2349541" y="330238"/>
                  </a:lnTo>
                  <a:lnTo>
                    <a:pt x="2316256" y="303348"/>
                  </a:lnTo>
                  <a:lnTo>
                    <a:pt x="2281260" y="277368"/>
                  </a:lnTo>
                  <a:lnTo>
                    <a:pt x="2244606" y="252330"/>
                  </a:lnTo>
                  <a:lnTo>
                    <a:pt x="2206349" y="228267"/>
                  </a:lnTo>
                  <a:lnTo>
                    <a:pt x="2166540" y="205214"/>
                  </a:lnTo>
                  <a:lnTo>
                    <a:pt x="2125232" y="183204"/>
                  </a:lnTo>
                  <a:lnTo>
                    <a:pt x="2082479" y="162269"/>
                  </a:lnTo>
                  <a:lnTo>
                    <a:pt x="2038334" y="142443"/>
                  </a:lnTo>
                  <a:lnTo>
                    <a:pt x="1992849" y="123759"/>
                  </a:lnTo>
                  <a:lnTo>
                    <a:pt x="1946078" y="106251"/>
                  </a:lnTo>
                  <a:lnTo>
                    <a:pt x="1898073" y="89953"/>
                  </a:lnTo>
                  <a:lnTo>
                    <a:pt x="1848888" y="74897"/>
                  </a:lnTo>
                  <a:lnTo>
                    <a:pt x="1798575" y="61116"/>
                  </a:lnTo>
                  <a:lnTo>
                    <a:pt x="1747188" y="48645"/>
                  </a:lnTo>
                  <a:lnTo>
                    <a:pt x="1694780" y="37516"/>
                  </a:lnTo>
                  <a:lnTo>
                    <a:pt x="1641403" y="27762"/>
                  </a:lnTo>
                  <a:lnTo>
                    <a:pt x="1587110" y="19418"/>
                  </a:lnTo>
                  <a:lnTo>
                    <a:pt x="1531955" y="12516"/>
                  </a:lnTo>
                  <a:lnTo>
                    <a:pt x="1475991" y="7090"/>
                  </a:lnTo>
                  <a:lnTo>
                    <a:pt x="1419270" y="3173"/>
                  </a:lnTo>
                  <a:lnTo>
                    <a:pt x="1361845" y="798"/>
                  </a:lnTo>
                  <a:lnTo>
                    <a:pt x="1303770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17530" y="2734637"/>
              <a:ext cx="2607945" cy="1640205"/>
            </a:xfrm>
            <a:custGeom>
              <a:avLst/>
              <a:gdLst/>
              <a:ahLst/>
              <a:cxnLst/>
              <a:rect l="l" t="t" r="r" b="b"/>
              <a:pathLst>
                <a:path w="2607945" h="1640204">
                  <a:moveTo>
                    <a:pt x="0" y="820008"/>
                  </a:moveTo>
                  <a:lnTo>
                    <a:pt x="1270" y="783482"/>
                  </a:lnTo>
                  <a:lnTo>
                    <a:pt x="5045" y="747364"/>
                  </a:lnTo>
                  <a:lnTo>
                    <a:pt x="19901" y="676491"/>
                  </a:lnTo>
                  <a:lnTo>
                    <a:pt x="44141" y="607654"/>
                  </a:lnTo>
                  <a:lnTo>
                    <a:pt x="77343" y="541120"/>
                  </a:lnTo>
                  <a:lnTo>
                    <a:pt x="119082" y="477155"/>
                  </a:lnTo>
                  <a:lnTo>
                    <a:pt x="143021" y="446220"/>
                  </a:lnTo>
                  <a:lnTo>
                    <a:pt x="168935" y="416028"/>
                  </a:lnTo>
                  <a:lnTo>
                    <a:pt x="196771" y="386611"/>
                  </a:lnTo>
                  <a:lnTo>
                    <a:pt x="226477" y="358003"/>
                  </a:lnTo>
                  <a:lnTo>
                    <a:pt x="257999" y="330238"/>
                  </a:lnTo>
                  <a:lnTo>
                    <a:pt x="291284" y="303348"/>
                  </a:lnTo>
                  <a:lnTo>
                    <a:pt x="326280" y="277368"/>
                  </a:lnTo>
                  <a:lnTo>
                    <a:pt x="362934" y="252330"/>
                  </a:lnTo>
                  <a:lnTo>
                    <a:pt x="401191" y="228268"/>
                  </a:lnTo>
                  <a:lnTo>
                    <a:pt x="441000" y="205214"/>
                  </a:lnTo>
                  <a:lnTo>
                    <a:pt x="482308" y="183204"/>
                  </a:lnTo>
                  <a:lnTo>
                    <a:pt x="525061" y="162269"/>
                  </a:lnTo>
                  <a:lnTo>
                    <a:pt x="569206" y="142443"/>
                  </a:lnTo>
                  <a:lnTo>
                    <a:pt x="614691" y="123759"/>
                  </a:lnTo>
                  <a:lnTo>
                    <a:pt x="661462" y="106252"/>
                  </a:lnTo>
                  <a:lnTo>
                    <a:pt x="709467" y="89953"/>
                  </a:lnTo>
                  <a:lnTo>
                    <a:pt x="758652" y="74897"/>
                  </a:lnTo>
                  <a:lnTo>
                    <a:pt x="808965" y="61116"/>
                  </a:lnTo>
                  <a:lnTo>
                    <a:pt x="860352" y="48645"/>
                  </a:lnTo>
                  <a:lnTo>
                    <a:pt x="912761" y="37516"/>
                  </a:lnTo>
                  <a:lnTo>
                    <a:pt x="966138" y="27762"/>
                  </a:lnTo>
                  <a:lnTo>
                    <a:pt x="1020430" y="19418"/>
                  </a:lnTo>
                  <a:lnTo>
                    <a:pt x="1075585" y="12516"/>
                  </a:lnTo>
                  <a:lnTo>
                    <a:pt x="1131550" y="7090"/>
                  </a:lnTo>
                  <a:lnTo>
                    <a:pt x="1188271" y="3173"/>
                  </a:lnTo>
                  <a:lnTo>
                    <a:pt x="1245695" y="798"/>
                  </a:lnTo>
                  <a:lnTo>
                    <a:pt x="1303770" y="0"/>
                  </a:lnTo>
                  <a:lnTo>
                    <a:pt x="1361845" y="798"/>
                  </a:lnTo>
                  <a:lnTo>
                    <a:pt x="1419270" y="3173"/>
                  </a:lnTo>
                  <a:lnTo>
                    <a:pt x="1475991" y="7090"/>
                  </a:lnTo>
                  <a:lnTo>
                    <a:pt x="1531955" y="12516"/>
                  </a:lnTo>
                  <a:lnTo>
                    <a:pt x="1587110" y="19418"/>
                  </a:lnTo>
                  <a:lnTo>
                    <a:pt x="1641403" y="27762"/>
                  </a:lnTo>
                  <a:lnTo>
                    <a:pt x="1694780" y="37516"/>
                  </a:lnTo>
                  <a:lnTo>
                    <a:pt x="1747189" y="48645"/>
                  </a:lnTo>
                  <a:lnTo>
                    <a:pt x="1798576" y="61116"/>
                  </a:lnTo>
                  <a:lnTo>
                    <a:pt x="1848888" y="74897"/>
                  </a:lnTo>
                  <a:lnTo>
                    <a:pt x="1898074" y="89953"/>
                  </a:lnTo>
                  <a:lnTo>
                    <a:pt x="1946078" y="106252"/>
                  </a:lnTo>
                  <a:lnTo>
                    <a:pt x="1992849" y="123759"/>
                  </a:lnTo>
                  <a:lnTo>
                    <a:pt x="2038334" y="142443"/>
                  </a:lnTo>
                  <a:lnTo>
                    <a:pt x="2082480" y="162269"/>
                  </a:lnTo>
                  <a:lnTo>
                    <a:pt x="2125233" y="183204"/>
                  </a:lnTo>
                  <a:lnTo>
                    <a:pt x="2166540" y="205214"/>
                  </a:lnTo>
                  <a:lnTo>
                    <a:pt x="2206349" y="228268"/>
                  </a:lnTo>
                  <a:lnTo>
                    <a:pt x="2244607" y="252330"/>
                  </a:lnTo>
                  <a:lnTo>
                    <a:pt x="2281260" y="277368"/>
                  </a:lnTo>
                  <a:lnTo>
                    <a:pt x="2316256" y="303348"/>
                  </a:lnTo>
                  <a:lnTo>
                    <a:pt x="2349542" y="330238"/>
                  </a:lnTo>
                  <a:lnTo>
                    <a:pt x="2381064" y="358003"/>
                  </a:lnTo>
                  <a:lnTo>
                    <a:pt x="2410770" y="386611"/>
                  </a:lnTo>
                  <a:lnTo>
                    <a:pt x="2438606" y="416028"/>
                  </a:lnTo>
                  <a:lnTo>
                    <a:pt x="2464520" y="446220"/>
                  </a:lnTo>
                  <a:lnTo>
                    <a:pt x="2488459" y="477155"/>
                  </a:lnTo>
                  <a:lnTo>
                    <a:pt x="2510369" y="508800"/>
                  </a:lnTo>
                  <a:lnTo>
                    <a:pt x="2547892" y="574082"/>
                  </a:lnTo>
                  <a:lnTo>
                    <a:pt x="2576666" y="641801"/>
                  </a:lnTo>
                  <a:lnTo>
                    <a:pt x="2596267" y="711690"/>
                  </a:lnTo>
                  <a:lnTo>
                    <a:pt x="2606271" y="783482"/>
                  </a:lnTo>
                  <a:lnTo>
                    <a:pt x="2607541" y="820008"/>
                  </a:lnTo>
                  <a:lnTo>
                    <a:pt x="2606271" y="856534"/>
                  </a:lnTo>
                  <a:lnTo>
                    <a:pt x="2602495" y="892652"/>
                  </a:lnTo>
                  <a:lnTo>
                    <a:pt x="2587640" y="963526"/>
                  </a:lnTo>
                  <a:lnTo>
                    <a:pt x="2563400" y="1032363"/>
                  </a:lnTo>
                  <a:lnTo>
                    <a:pt x="2530198" y="1098897"/>
                  </a:lnTo>
                  <a:lnTo>
                    <a:pt x="2488459" y="1162861"/>
                  </a:lnTo>
                  <a:lnTo>
                    <a:pt x="2464520" y="1193796"/>
                  </a:lnTo>
                  <a:lnTo>
                    <a:pt x="2438606" y="1223989"/>
                  </a:lnTo>
                  <a:lnTo>
                    <a:pt x="2410770" y="1253406"/>
                  </a:lnTo>
                  <a:lnTo>
                    <a:pt x="2381064" y="1282013"/>
                  </a:lnTo>
                  <a:lnTo>
                    <a:pt x="2349542" y="1309779"/>
                  </a:lnTo>
                  <a:lnTo>
                    <a:pt x="2316256" y="1336668"/>
                  </a:lnTo>
                  <a:lnTo>
                    <a:pt x="2281260" y="1362649"/>
                  </a:lnTo>
                  <a:lnTo>
                    <a:pt x="2244607" y="1387687"/>
                  </a:lnTo>
                  <a:lnTo>
                    <a:pt x="2206349" y="1411749"/>
                  </a:lnTo>
                  <a:lnTo>
                    <a:pt x="2166540" y="1434802"/>
                  </a:lnTo>
                  <a:lnTo>
                    <a:pt x="2125233" y="1456813"/>
                  </a:lnTo>
                  <a:lnTo>
                    <a:pt x="2082480" y="1477748"/>
                  </a:lnTo>
                  <a:lnTo>
                    <a:pt x="2038334" y="1497574"/>
                  </a:lnTo>
                  <a:lnTo>
                    <a:pt x="1992849" y="1516257"/>
                  </a:lnTo>
                  <a:lnTo>
                    <a:pt x="1946078" y="1533765"/>
                  </a:lnTo>
                  <a:lnTo>
                    <a:pt x="1898074" y="1550063"/>
                  </a:lnTo>
                  <a:lnTo>
                    <a:pt x="1848888" y="1565120"/>
                  </a:lnTo>
                  <a:lnTo>
                    <a:pt x="1798576" y="1578900"/>
                  </a:lnTo>
                  <a:lnTo>
                    <a:pt x="1747189" y="1591371"/>
                  </a:lnTo>
                  <a:lnTo>
                    <a:pt x="1694780" y="1602500"/>
                  </a:lnTo>
                  <a:lnTo>
                    <a:pt x="1641403" y="1612254"/>
                  </a:lnTo>
                  <a:lnTo>
                    <a:pt x="1587110" y="1620598"/>
                  </a:lnTo>
                  <a:lnTo>
                    <a:pt x="1531955" y="1627500"/>
                  </a:lnTo>
                  <a:lnTo>
                    <a:pt x="1475991" y="1632926"/>
                  </a:lnTo>
                  <a:lnTo>
                    <a:pt x="1419270" y="1636843"/>
                  </a:lnTo>
                  <a:lnTo>
                    <a:pt x="1361845" y="1639218"/>
                  </a:lnTo>
                  <a:lnTo>
                    <a:pt x="1303770" y="1640017"/>
                  </a:lnTo>
                  <a:lnTo>
                    <a:pt x="1245695" y="1639218"/>
                  </a:lnTo>
                  <a:lnTo>
                    <a:pt x="1188271" y="1636843"/>
                  </a:lnTo>
                  <a:lnTo>
                    <a:pt x="1131550" y="1632926"/>
                  </a:lnTo>
                  <a:lnTo>
                    <a:pt x="1075585" y="1627500"/>
                  </a:lnTo>
                  <a:lnTo>
                    <a:pt x="1020430" y="1620598"/>
                  </a:lnTo>
                  <a:lnTo>
                    <a:pt x="966138" y="1612254"/>
                  </a:lnTo>
                  <a:lnTo>
                    <a:pt x="912761" y="1602500"/>
                  </a:lnTo>
                  <a:lnTo>
                    <a:pt x="860352" y="1591371"/>
                  </a:lnTo>
                  <a:lnTo>
                    <a:pt x="808965" y="1578900"/>
                  </a:lnTo>
                  <a:lnTo>
                    <a:pt x="758652" y="1565120"/>
                  </a:lnTo>
                  <a:lnTo>
                    <a:pt x="709467" y="1550063"/>
                  </a:lnTo>
                  <a:lnTo>
                    <a:pt x="661462" y="1533765"/>
                  </a:lnTo>
                  <a:lnTo>
                    <a:pt x="614691" y="1516257"/>
                  </a:lnTo>
                  <a:lnTo>
                    <a:pt x="569206" y="1497574"/>
                  </a:lnTo>
                  <a:lnTo>
                    <a:pt x="525061" y="1477748"/>
                  </a:lnTo>
                  <a:lnTo>
                    <a:pt x="482308" y="1456813"/>
                  </a:lnTo>
                  <a:lnTo>
                    <a:pt x="441000" y="1434802"/>
                  </a:lnTo>
                  <a:lnTo>
                    <a:pt x="401191" y="1411749"/>
                  </a:lnTo>
                  <a:lnTo>
                    <a:pt x="362934" y="1387687"/>
                  </a:lnTo>
                  <a:lnTo>
                    <a:pt x="326280" y="1362649"/>
                  </a:lnTo>
                  <a:lnTo>
                    <a:pt x="291284" y="1336668"/>
                  </a:lnTo>
                  <a:lnTo>
                    <a:pt x="257999" y="1309779"/>
                  </a:lnTo>
                  <a:lnTo>
                    <a:pt x="226477" y="1282013"/>
                  </a:lnTo>
                  <a:lnTo>
                    <a:pt x="196771" y="1253406"/>
                  </a:lnTo>
                  <a:lnTo>
                    <a:pt x="168935" y="1223989"/>
                  </a:lnTo>
                  <a:lnTo>
                    <a:pt x="143021" y="1193796"/>
                  </a:lnTo>
                  <a:lnTo>
                    <a:pt x="119082" y="1162861"/>
                  </a:lnTo>
                  <a:lnTo>
                    <a:pt x="97172" y="1131217"/>
                  </a:lnTo>
                  <a:lnTo>
                    <a:pt x="59648" y="1065934"/>
                  </a:lnTo>
                  <a:lnTo>
                    <a:pt x="30874" y="998215"/>
                  </a:lnTo>
                  <a:lnTo>
                    <a:pt x="11273" y="928327"/>
                  </a:lnTo>
                  <a:lnTo>
                    <a:pt x="1270" y="856534"/>
                  </a:lnTo>
                  <a:lnTo>
                    <a:pt x="0" y="820008"/>
                  </a:lnTo>
                  <a:close/>
                </a:path>
              </a:pathLst>
            </a:custGeom>
            <a:ln w="98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994989" y="3399963"/>
            <a:ext cx="2655570" cy="3098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50" b="1" spc="5" dirty="0">
                <a:latin typeface="Arial"/>
                <a:cs typeface="Arial"/>
              </a:rPr>
              <a:t>Risposta</a:t>
            </a:r>
            <a:r>
              <a:rPr sz="1850" b="1" spc="-40" dirty="0">
                <a:latin typeface="Arial"/>
                <a:cs typeface="Arial"/>
              </a:rPr>
              <a:t> </a:t>
            </a:r>
            <a:r>
              <a:rPr sz="1850" b="1" dirty="0">
                <a:latin typeface="Arial"/>
                <a:cs typeface="Arial"/>
              </a:rPr>
              <a:t>del</a:t>
            </a:r>
            <a:r>
              <a:rPr sz="1850" b="1" spc="-35" dirty="0">
                <a:latin typeface="Arial"/>
                <a:cs typeface="Arial"/>
              </a:rPr>
              <a:t> </a:t>
            </a:r>
            <a:r>
              <a:rPr sz="1850" b="1" spc="5" dirty="0">
                <a:latin typeface="Arial"/>
                <a:cs typeface="Arial"/>
              </a:rPr>
              <a:t>catechista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774396" y="4598038"/>
            <a:ext cx="79375" cy="746760"/>
            <a:chOff x="2774396" y="4598038"/>
            <a:chExt cx="79375" cy="746760"/>
          </a:xfrm>
        </p:grpSpPr>
        <p:sp>
          <p:nvSpPr>
            <p:cNvPr id="13" name="object 13"/>
            <p:cNvSpPr/>
            <p:nvPr/>
          </p:nvSpPr>
          <p:spPr>
            <a:xfrm>
              <a:off x="2813829" y="4598038"/>
              <a:ext cx="0" cy="720090"/>
            </a:xfrm>
            <a:custGeom>
              <a:avLst/>
              <a:gdLst/>
              <a:ahLst/>
              <a:cxnLst/>
              <a:rect l="l" t="t" r="r" b="b"/>
              <a:pathLst>
                <a:path h="720089">
                  <a:moveTo>
                    <a:pt x="0" y="0"/>
                  </a:moveTo>
                  <a:lnTo>
                    <a:pt x="0" y="719941"/>
                  </a:lnTo>
                </a:path>
              </a:pathLst>
            </a:custGeom>
            <a:ln w="9858">
              <a:solidFill>
                <a:srgbClr val="D81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774396" y="5265394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78867" y="0"/>
                  </a:moveTo>
                  <a:lnTo>
                    <a:pt x="0" y="0"/>
                  </a:lnTo>
                  <a:lnTo>
                    <a:pt x="39433" y="78878"/>
                  </a:lnTo>
                  <a:lnTo>
                    <a:pt x="78867" y="0"/>
                  </a:lnTo>
                  <a:close/>
                </a:path>
              </a:pathLst>
            </a:custGeom>
            <a:solidFill>
              <a:srgbClr val="D8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244796" y="4448791"/>
            <a:ext cx="79375" cy="820419"/>
            <a:chOff x="7244796" y="4448791"/>
            <a:chExt cx="79375" cy="820419"/>
          </a:xfrm>
        </p:grpSpPr>
        <p:sp>
          <p:nvSpPr>
            <p:cNvPr id="16" name="object 16"/>
            <p:cNvSpPr/>
            <p:nvPr/>
          </p:nvSpPr>
          <p:spPr>
            <a:xfrm>
              <a:off x="7284229" y="4448791"/>
              <a:ext cx="0" cy="794385"/>
            </a:xfrm>
            <a:custGeom>
              <a:avLst/>
              <a:gdLst/>
              <a:ahLst/>
              <a:cxnLst/>
              <a:rect l="l" t="t" r="r" b="b"/>
              <a:pathLst>
                <a:path h="794385">
                  <a:moveTo>
                    <a:pt x="0" y="0"/>
                  </a:moveTo>
                  <a:lnTo>
                    <a:pt x="0" y="793770"/>
                  </a:lnTo>
                </a:path>
              </a:pathLst>
            </a:custGeom>
            <a:ln w="9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44796" y="5189978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78865" y="0"/>
                  </a:moveTo>
                  <a:lnTo>
                    <a:pt x="0" y="0"/>
                  </a:lnTo>
                  <a:lnTo>
                    <a:pt x="39432" y="78878"/>
                  </a:lnTo>
                  <a:lnTo>
                    <a:pt x="788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620696" y="5492098"/>
            <a:ext cx="2236470" cy="946785"/>
          </a:xfrm>
          <a:prstGeom prst="rect">
            <a:avLst/>
          </a:prstGeom>
          <a:solidFill>
            <a:srgbClr val="E4E4E4"/>
          </a:solidFill>
          <a:ln w="9859">
            <a:solidFill>
              <a:srgbClr val="FFFFFF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250">
              <a:latin typeface="Times New Roman"/>
              <a:cs typeface="Times New Roman"/>
            </a:endParaRPr>
          </a:p>
          <a:p>
            <a:pPr marL="67945">
              <a:lnSpc>
                <a:spcPct val="100000"/>
              </a:lnSpc>
              <a:spcBef>
                <a:spcPts val="5"/>
              </a:spcBef>
            </a:pPr>
            <a:r>
              <a:rPr sz="1850" b="1" dirty="0">
                <a:solidFill>
                  <a:srgbClr val="CC0000"/>
                </a:solidFill>
                <a:latin typeface="Arial"/>
                <a:cs typeface="Arial"/>
              </a:rPr>
              <a:t>Dimensione</a:t>
            </a:r>
            <a:r>
              <a:rPr sz="1850" b="1" spc="-3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50" b="1" spc="5" dirty="0">
                <a:solidFill>
                  <a:srgbClr val="CC0000"/>
                </a:solidFill>
                <a:latin typeface="Arial"/>
                <a:cs typeface="Arial"/>
              </a:rPr>
              <a:t>divina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311638" y="5413219"/>
            <a:ext cx="2023110" cy="956944"/>
            <a:chOff x="6311638" y="5413219"/>
            <a:chExt cx="2023110" cy="956944"/>
          </a:xfrm>
        </p:grpSpPr>
        <p:sp>
          <p:nvSpPr>
            <p:cNvPr id="20" name="object 20"/>
            <p:cNvSpPr/>
            <p:nvPr/>
          </p:nvSpPr>
          <p:spPr>
            <a:xfrm>
              <a:off x="6316568" y="5418150"/>
              <a:ext cx="2012950" cy="946785"/>
            </a:xfrm>
            <a:custGeom>
              <a:avLst/>
              <a:gdLst/>
              <a:ahLst/>
              <a:cxnLst/>
              <a:rect l="l" t="t" r="r" b="b"/>
              <a:pathLst>
                <a:path w="2012950" h="946785">
                  <a:moveTo>
                    <a:pt x="2012751" y="0"/>
                  </a:moveTo>
                  <a:lnTo>
                    <a:pt x="0" y="0"/>
                  </a:lnTo>
                  <a:lnTo>
                    <a:pt x="0" y="946542"/>
                  </a:lnTo>
                  <a:lnTo>
                    <a:pt x="2012751" y="946542"/>
                  </a:lnTo>
                  <a:lnTo>
                    <a:pt x="2012751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16568" y="5418149"/>
              <a:ext cx="2012950" cy="946785"/>
            </a:xfrm>
            <a:custGeom>
              <a:avLst/>
              <a:gdLst/>
              <a:ahLst/>
              <a:cxnLst/>
              <a:rect l="l" t="t" r="r" b="b"/>
              <a:pathLst>
                <a:path w="2012950" h="946785">
                  <a:moveTo>
                    <a:pt x="0" y="0"/>
                  </a:moveTo>
                  <a:lnTo>
                    <a:pt x="2012751" y="0"/>
                  </a:lnTo>
                  <a:lnTo>
                    <a:pt x="2012751" y="946542"/>
                  </a:lnTo>
                  <a:lnTo>
                    <a:pt x="0" y="946542"/>
                  </a:lnTo>
                  <a:lnTo>
                    <a:pt x="0" y="0"/>
                  </a:lnTo>
                  <a:close/>
                </a:path>
              </a:pathLst>
            </a:custGeom>
            <a:ln w="98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227630" y="5736741"/>
            <a:ext cx="2195195" cy="3098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50" b="1" dirty="0">
                <a:latin typeface="Arial"/>
                <a:cs typeface="Arial"/>
              </a:rPr>
              <a:t>Dimensione</a:t>
            </a:r>
            <a:r>
              <a:rPr sz="1850" b="1" spc="-45" dirty="0">
                <a:latin typeface="Arial"/>
                <a:cs typeface="Arial"/>
              </a:rPr>
              <a:t> </a:t>
            </a:r>
            <a:r>
              <a:rPr sz="1850" b="1" spc="5" dirty="0">
                <a:latin typeface="Arial"/>
                <a:cs typeface="Arial"/>
              </a:rPr>
              <a:t>umana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527535" y="3505599"/>
            <a:ext cx="967740" cy="99060"/>
            <a:chOff x="4527535" y="3505599"/>
            <a:chExt cx="967740" cy="99060"/>
          </a:xfrm>
        </p:grpSpPr>
        <p:sp>
          <p:nvSpPr>
            <p:cNvPr id="24" name="object 24"/>
            <p:cNvSpPr/>
            <p:nvPr/>
          </p:nvSpPr>
          <p:spPr>
            <a:xfrm>
              <a:off x="4527535" y="3554899"/>
              <a:ext cx="934719" cy="0"/>
            </a:xfrm>
            <a:custGeom>
              <a:avLst/>
              <a:gdLst/>
              <a:ahLst/>
              <a:cxnLst/>
              <a:rect l="l" t="t" r="r" b="b"/>
              <a:pathLst>
                <a:path w="934720">
                  <a:moveTo>
                    <a:pt x="0" y="0"/>
                  </a:moveTo>
                  <a:lnTo>
                    <a:pt x="934719" y="0"/>
                  </a:lnTo>
                </a:path>
              </a:pathLst>
            </a:custGeom>
            <a:ln w="32866">
              <a:solidFill>
                <a:srgbClr val="D81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396533" y="3505599"/>
              <a:ext cx="99060" cy="99060"/>
            </a:xfrm>
            <a:custGeom>
              <a:avLst/>
              <a:gdLst/>
              <a:ahLst/>
              <a:cxnLst/>
              <a:rect l="l" t="t" r="r" b="b"/>
              <a:pathLst>
                <a:path w="99060" h="99060">
                  <a:moveTo>
                    <a:pt x="0" y="0"/>
                  </a:moveTo>
                  <a:lnTo>
                    <a:pt x="0" y="98597"/>
                  </a:lnTo>
                  <a:lnTo>
                    <a:pt x="98583" y="49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4311636" y="3876335"/>
            <a:ext cx="1193165" cy="99060"/>
            <a:chOff x="4311636" y="3876335"/>
            <a:chExt cx="1193165" cy="99060"/>
          </a:xfrm>
        </p:grpSpPr>
        <p:sp>
          <p:nvSpPr>
            <p:cNvPr id="27" name="object 27"/>
            <p:cNvSpPr/>
            <p:nvPr/>
          </p:nvSpPr>
          <p:spPr>
            <a:xfrm>
              <a:off x="4344497" y="3925634"/>
              <a:ext cx="1160145" cy="0"/>
            </a:xfrm>
            <a:custGeom>
              <a:avLst/>
              <a:gdLst/>
              <a:ahLst/>
              <a:cxnLst/>
              <a:rect l="l" t="t" r="r" b="b"/>
              <a:pathLst>
                <a:path w="1160145">
                  <a:moveTo>
                    <a:pt x="1160144" y="0"/>
                  </a:moveTo>
                  <a:lnTo>
                    <a:pt x="0" y="0"/>
                  </a:lnTo>
                </a:path>
              </a:pathLst>
            </a:custGeom>
            <a:ln w="328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311636" y="3876335"/>
              <a:ext cx="99060" cy="99060"/>
            </a:xfrm>
            <a:custGeom>
              <a:avLst/>
              <a:gdLst/>
              <a:ahLst/>
              <a:cxnLst/>
              <a:rect l="l" t="t" r="r" b="b"/>
              <a:pathLst>
                <a:path w="99060" h="99060">
                  <a:moveTo>
                    <a:pt x="98583" y="0"/>
                  </a:moveTo>
                  <a:lnTo>
                    <a:pt x="0" y="49298"/>
                  </a:lnTo>
                  <a:lnTo>
                    <a:pt x="98583" y="98597"/>
                  </a:lnTo>
                  <a:lnTo>
                    <a:pt x="985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3301" y="776267"/>
            <a:ext cx="7174230" cy="6565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150" spc="-20" dirty="0">
                <a:solidFill>
                  <a:srgbClr val="CC0000"/>
                </a:solidFill>
              </a:rPr>
              <a:t>Crescere</a:t>
            </a:r>
            <a:r>
              <a:rPr sz="4150" spc="-35" dirty="0">
                <a:solidFill>
                  <a:srgbClr val="CC0000"/>
                </a:solidFill>
              </a:rPr>
              <a:t> </a:t>
            </a:r>
            <a:r>
              <a:rPr sz="4150" spc="-5" dirty="0">
                <a:solidFill>
                  <a:srgbClr val="CC0000"/>
                </a:solidFill>
              </a:rPr>
              <a:t>nella</a:t>
            </a:r>
            <a:r>
              <a:rPr sz="4150" spc="-30" dirty="0">
                <a:solidFill>
                  <a:srgbClr val="CC0000"/>
                </a:solidFill>
              </a:rPr>
              <a:t> </a:t>
            </a:r>
            <a:r>
              <a:rPr sz="4150" spc="-45" dirty="0">
                <a:solidFill>
                  <a:srgbClr val="CC0000"/>
                </a:solidFill>
              </a:rPr>
              <a:t>“statura</a:t>
            </a:r>
            <a:r>
              <a:rPr sz="4150" spc="-30" dirty="0">
                <a:solidFill>
                  <a:srgbClr val="CC0000"/>
                </a:solidFill>
              </a:rPr>
              <a:t> </a:t>
            </a:r>
            <a:r>
              <a:rPr sz="4150" spc="-5" dirty="0">
                <a:solidFill>
                  <a:srgbClr val="CC0000"/>
                </a:solidFill>
              </a:rPr>
              <a:t>spirituale”</a:t>
            </a:r>
            <a:endParaRPr sz="4150"/>
          </a:p>
        </p:txBody>
      </p:sp>
      <p:sp>
        <p:nvSpPr>
          <p:cNvPr id="3" name="object 3"/>
          <p:cNvSpPr txBox="1"/>
          <p:nvPr/>
        </p:nvSpPr>
        <p:spPr>
          <a:xfrm>
            <a:off x="1170284" y="1853944"/>
            <a:ext cx="8291830" cy="436372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67030" marR="202565" indent="16510">
              <a:lnSpc>
                <a:spcPts val="2480"/>
              </a:lnSpc>
              <a:spcBef>
                <a:spcPts val="700"/>
              </a:spcBef>
            </a:pPr>
            <a:r>
              <a:rPr sz="2550" spc="5" dirty="0">
                <a:latin typeface="Calibri"/>
                <a:cs typeface="Calibri"/>
              </a:rPr>
              <a:t>Il </a:t>
            </a:r>
            <a:r>
              <a:rPr sz="2550" dirty="0">
                <a:latin typeface="Calibri"/>
                <a:cs typeface="Calibri"/>
              </a:rPr>
              <a:t>catechista </a:t>
            </a:r>
            <a:r>
              <a:rPr sz="2550" spc="5" dirty="0">
                <a:latin typeface="Calibri"/>
                <a:cs typeface="Calibri"/>
              </a:rPr>
              <a:t>deve crescere, </a:t>
            </a:r>
            <a:r>
              <a:rPr sz="2550" dirty="0">
                <a:latin typeface="Calibri"/>
                <a:cs typeface="Calibri"/>
              </a:rPr>
              <a:t>verso </a:t>
            </a:r>
            <a:r>
              <a:rPr sz="2550" spc="15" dirty="0">
                <a:latin typeface="Calibri"/>
                <a:cs typeface="Calibri"/>
              </a:rPr>
              <a:t>quella </a:t>
            </a:r>
            <a:r>
              <a:rPr sz="2550" spc="5" dirty="0">
                <a:latin typeface="Calibri"/>
                <a:cs typeface="Calibri"/>
              </a:rPr>
              <a:t>maturità </a:t>
            </a:r>
            <a:r>
              <a:rPr sz="2550" spc="15" dirty="0">
                <a:latin typeface="Calibri"/>
                <a:cs typeface="Calibri"/>
              </a:rPr>
              <a:t>che </a:t>
            </a:r>
            <a:r>
              <a:rPr sz="2550" spc="10" dirty="0">
                <a:latin typeface="Calibri"/>
                <a:cs typeface="Calibri"/>
              </a:rPr>
              <a:t>si </a:t>
            </a:r>
            <a:r>
              <a:rPr sz="2550" spc="15" dirty="0">
                <a:latin typeface="Calibri"/>
                <a:cs typeface="Calibri"/>
              </a:rPr>
              <a:t> </a:t>
            </a:r>
            <a:r>
              <a:rPr sz="2550" spc="5" dirty="0">
                <a:latin typeface="Calibri"/>
                <a:cs typeface="Calibri"/>
              </a:rPr>
              <a:t>commisura </a:t>
            </a:r>
            <a:r>
              <a:rPr sz="2550" spc="10" dirty="0">
                <a:latin typeface="Calibri"/>
                <a:cs typeface="Calibri"/>
              </a:rPr>
              <a:t>come </a:t>
            </a:r>
            <a:r>
              <a:rPr sz="2550" spc="15" dirty="0">
                <a:latin typeface="Calibri"/>
                <a:cs typeface="Calibri"/>
              </a:rPr>
              <a:t>dice</a:t>
            </a:r>
            <a:r>
              <a:rPr sz="2550" spc="10" dirty="0">
                <a:latin typeface="Calibri"/>
                <a:cs typeface="Calibri"/>
              </a:rPr>
              <a:t> </a:t>
            </a:r>
            <a:r>
              <a:rPr sz="2550" spc="15" dirty="0">
                <a:latin typeface="Calibri"/>
                <a:cs typeface="Calibri"/>
              </a:rPr>
              <a:t>san</a:t>
            </a:r>
            <a:r>
              <a:rPr sz="2550" spc="10" dirty="0">
                <a:latin typeface="Calibri"/>
                <a:cs typeface="Calibri"/>
              </a:rPr>
              <a:t> </a:t>
            </a:r>
            <a:r>
              <a:rPr sz="2550" spc="5" dirty="0">
                <a:latin typeface="Calibri"/>
                <a:cs typeface="Calibri"/>
              </a:rPr>
              <a:t>Paolo </a:t>
            </a:r>
            <a:r>
              <a:rPr sz="2550" spc="10" dirty="0">
                <a:latin typeface="Calibri"/>
                <a:cs typeface="Calibri"/>
              </a:rPr>
              <a:t>alla </a:t>
            </a:r>
            <a:r>
              <a:rPr sz="2550" spc="-5" dirty="0">
                <a:solidFill>
                  <a:srgbClr val="FF0000"/>
                </a:solidFill>
                <a:latin typeface="Calibri"/>
                <a:cs typeface="Calibri"/>
              </a:rPr>
              <a:t>"</a:t>
            </a:r>
            <a:r>
              <a:rPr sz="2550" spc="-5" dirty="0">
                <a:solidFill>
                  <a:srgbClr val="CC0000"/>
                </a:solidFill>
                <a:latin typeface="Calibri"/>
                <a:cs typeface="Calibri"/>
              </a:rPr>
              <a:t>statura</a:t>
            </a:r>
            <a:r>
              <a:rPr sz="2550" spc="10" dirty="0">
                <a:solidFill>
                  <a:srgbClr val="CC0000"/>
                </a:solidFill>
                <a:latin typeface="Calibri"/>
                <a:cs typeface="Calibri"/>
              </a:rPr>
              <a:t> spirituale"</a:t>
            </a:r>
            <a:r>
              <a:rPr sz="2550" spc="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2550" spc="5" dirty="0">
                <a:latin typeface="Calibri"/>
                <a:cs typeface="Calibri"/>
              </a:rPr>
              <a:t>di </a:t>
            </a:r>
            <a:r>
              <a:rPr sz="2550" spc="-565" dirty="0">
                <a:latin typeface="Calibri"/>
                <a:cs typeface="Calibri"/>
              </a:rPr>
              <a:t> </a:t>
            </a:r>
            <a:r>
              <a:rPr sz="2550" spc="15" dirty="0">
                <a:latin typeface="Calibri"/>
                <a:cs typeface="Calibri"/>
              </a:rPr>
              <a:t>Gesù</a:t>
            </a:r>
            <a:r>
              <a:rPr sz="2550" spc="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Cristo</a:t>
            </a:r>
            <a:r>
              <a:rPr sz="2550" spc="5" dirty="0">
                <a:latin typeface="Calibri"/>
                <a:cs typeface="Calibri"/>
              </a:rPr>
              <a:t> (cf </a:t>
            </a:r>
            <a:r>
              <a:rPr sz="2550" spc="-10" dirty="0">
                <a:latin typeface="Calibri"/>
                <a:cs typeface="Calibri"/>
              </a:rPr>
              <a:t>Efesini</a:t>
            </a:r>
            <a:r>
              <a:rPr sz="2550" spc="5" dirty="0">
                <a:latin typeface="Calibri"/>
                <a:cs typeface="Calibri"/>
              </a:rPr>
              <a:t> </a:t>
            </a:r>
            <a:r>
              <a:rPr sz="2550" spc="10" dirty="0">
                <a:latin typeface="Calibri"/>
                <a:cs typeface="Calibri"/>
              </a:rPr>
              <a:t>4,13).</a:t>
            </a:r>
            <a:endParaRPr sz="2550">
              <a:latin typeface="Calibri"/>
              <a:cs typeface="Calibri"/>
            </a:endParaRPr>
          </a:p>
          <a:p>
            <a:pPr marL="367030" marR="5080" indent="16510">
              <a:lnSpc>
                <a:spcPts val="2480"/>
              </a:lnSpc>
              <a:spcBef>
                <a:spcPts val="635"/>
              </a:spcBef>
            </a:pPr>
            <a:r>
              <a:rPr sz="2550" spc="5" dirty="0">
                <a:latin typeface="Calibri"/>
                <a:cs typeface="Calibri"/>
              </a:rPr>
              <a:t>Il </a:t>
            </a:r>
            <a:r>
              <a:rPr sz="2550" spc="15" dirty="0">
                <a:latin typeface="Calibri"/>
                <a:cs typeface="Calibri"/>
              </a:rPr>
              <a:t>primo annuncio </a:t>
            </a:r>
            <a:r>
              <a:rPr sz="2550" spc="10" dirty="0">
                <a:latin typeface="Calibri"/>
                <a:cs typeface="Calibri"/>
              </a:rPr>
              <a:t>cristiano </a:t>
            </a:r>
            <a:r>
              <a:rPr sz="2550" spc="15" dirty="0">
                <a:latin typeface="Calibri"/>
                <a:cs typeface="Calibri"/>
              </a:rPr>
              <a:t>è </a:t>
            </a:r>
            <a:r>
              <a:rPr sz="2550" spc="5" dirty="0">
                <a:latin typeface="Calibri"/>
                <a:cs typeface="Calibri"/>
              </a:rPr>
              <a:t>proprio il </a:t>
            </a:r>
            <a:r>
              <a:rPr sz="2550" dirty="0">
                <a:latin typeface="Calibri"/>
                <a:cs typeface="Calibri"/>
              </a:rPr>
              <a:t>catechista </a:t>
            </a:r>
            <a:r>
              <a:rPr sz="2550" spc="5" dirty="0">
                <a:latin typeface="Calibri"/>
                <a:cs typeface="Calibri"/>
              </a:rPr>
              <a:t>con </a:t>
            </a:r>
            <a:r>
              <a:rPr sz="2550" spc="10" dirty="0">
                <a:latin typeface="Calibri"/>
                <a:cs typeface="Calibri"/>
              </a:rPr>
              <a:t>la </a:t>
            </a:r>
            <a:r>
              <a:rPr sz="2550" spc="15" dirty="0">
                <a:latin typeface="Calibri"/>
                <a:cs typeface="Calibri"/>
              </a:rPr>
              <a:t>sua </a:t>
            </a:r>
            <a:r>
              <a:rPr sz="2550" spc="-565" dirty="0">
                <a:latin typeface="Calibri"/>
                <a:cs typeface="Calibri"/>
              </a:rPr>
              <a:t> </a:t>
            </a:r>
            <a:r>
              <a:rPr sz="2550" spc="5" dirty="0">
                <a:latin typeface="Calibri"/>
                <a:cs typeface="Calibri"/>
              </a:rPr>
              <a:t>vita</a:t>
            </a:r>
            <a:r>
              <a:rPr sz="2550" dirty="0">
                <a:latin typeface="Calibri"/>
                <a:cs typeface="Calibri"/>
              </a:rPr>
              <a:t> </a:t>
            </a:r>
            <a:r>
              <a:rPr sz="2550" spc="10" dirty="0">
                <a:latin typeface="Calibri"/>
                <a:cs typeface="Calibri"/>
              </a:rPr>
              <a:t>cristiana</a:t>
            </a:r>
            <a:endParaRPr sz="2550">
              <a:latin typeface="Calibri"/>
              <a:cs typeface="Calibri"/>
            </a:endParaRPr>
          </a:p>
          <a:p>
            <a:pPr marL="2439670">
              <a:lnSpc>
                <a:spcPct val="100000"/>
              </a:lnSpc>
              <a:spcBef>
                <a:spcPts val="65"/>
              </a:spcBef>
            </a:pPr>
            <a:r>
              <a:rPr sz="2550" spc="5" dirty="0">
                <a:latin typeface="Calibri"/>
                <a:cs typeface="Calibri"/>
              </a:rPr>
              <a:t>Il</a:t>
            </a:r>
            <a:r>
              <a:rPr sz="2550" spc="-5" dirty="0">
                <a:latin typeface="Calibri"/>
                <a:cs typeface="Calibri"/>
              </a:rPr>
              <a:t> </a:t>
            </a:r>
            <a:r>
              <a:rPr sz="2550" spc="15" dirty="0">
                <a:latin typeface="Calibri"/>
                <a:cs typeface="Calibri"/>
              </a:rPr>
              <a:t>primo</a:t>
            </a:r>
            <a:r>
              <a:rPr sz="2550" spc="-10" dirty="0">
                <a:latin typeface="Calibri"/>
                <a:cs typeface="Calibri"/>
              </a:rPr>
              <a:t> </a:t>
            </a:r>
            <a:r>
              <a:rPr sz="2550" spc="-15" dirty="0">
                <a:latin typeface="Calibri"/>
                <a:cs typeface="Calibri"/>
              </a:rPr>
              <a:t>fattore</a:t>
            </a:r>
            <a:r>
              <a:rPr sz="2550" spc="-10" dirty="0">
                <a:latin typeface="Calibri"/>
                <a:cs typeface="Calibri"/>
              </a:rPr>
              <a:t> </a:t>
            </a:r>
            <a:r>
              <a:rPr sz="2550" spc="10" dirty="0">
                <a:latin typeface="Calibri"/>
                <a:cs typeface="Calibri"/>
              </a:rPr>
              <a:t>metodologico</a:t>
            </a:r>
            <a:endParaRPr sz="2550">
              <a:latin typeface="Calibri"/>
              <a:cs typeface="Calibri"/>
            </a:endParaRPr>
          </a:p>
          <a:p>
            <a:pPr marL="67310" algn="ctr">
              <a:lnSpc>
                <a:spcPct val="100000"/>
              </a:lnSpc>
              <a:spcBef>
                <a:spcPts val="45"/>
              </a:spcBef>
            </a:pPr>
            <a:r>
              <a:rPr sz="2550" spc="15" dirty="0">
                <a:solidFill>
                  <a:srgbClr val="CC0000"/>
                </a:solidFill>
                <a:latin typeface="Calibri"/>
                <a:cs typeface="Calibri"/>
              </a:rPr>
              <a:t>è</a:t>
            </a:r>
            <a:endParaRPr sz="2550">
              <a:latin typeface="Calibri"/>
              <a:cs typeface="Calibri"/>
            </a:endParaRPr>
          </a:p>
          <a:p>
            <a:pPr marL="67310" algn="ctr">
              <a:lnSpc>
                <a:spcPct val="100000"/>
              </a:lnSpc>
              <a:spcBef>
                <a:spcPts val="45"/>
              </a:spcBef>
            </a:pPr>
            <a:r>
              <a:rPr sz="2550" b="1" spc="10" dirty="0">
                <a:solidFill>
                  <a:srgbClr val="CC0000"/>
                </a:solidFill>
                <a:latin typeface="Calibri"/>
                <a:cs typeface="Calibri"/>
              </a:rPr>
              <a:t>la</a:t>
            </a:r>
            <a:r>
              <a:rPr sz="2550" b="1" spc="-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2550" b="1" spc="10" dirty="0">
                <a:solidFill>
                  <a:srgbClr val="CC0000"/>
                </a:solidFill>
                <a:latin typeface="Calibri"/>
                <a:cs typeface="Calibri"/>
              </a:rPr>
              <a:t>sua</a:t>
            </a:r>
            <a:r>
              <a:rPr sz="2550" b="1" spc="-10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2550" b="1" spc="5" dirty="0">
                <a:solidFill>
                  <a:srgbClr val="CC0000"/>
                </a:solidFill>
                <a:latin typeface="Calibri"/>
                <a:cs typeface="Calibri"/>
              </a:rPr>
              <a:t>persona</a:t>
            </a:r>
            <a:endParaRPr sz="2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000">
              <a:latin typeface="Calibri"/>
              <a:cs typeface="Calibri"/>
            </a:endParaRPr>
          </a:p>
          <a:p>
            <a:pPr marL="367030" marR="502284" indent="-354965">
              <a:lnSpc>
                <a:spcPts val="2480"/>
              </a:lnSpc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2550" spc="15" dirty="0">
                <a:latin typeface="Calibri"/>
                <a:cs typeface="Calibri"/>
              </a:rPr>
              <a:t>Anche dal </a:t>
            </a:r>
            <a:r>
              <a:rPr sz="2550" spc="5" dirty="0">
                <a:latin typeface="Calibri"/>
                <a:cs typeface="Calibri"/>
              </a:rPr>
              <a:t>punto </a:t>
            </a:r>
            <a:r>
              <a:rPr sz="2550" spc="10" dirty="0">
                <a:latin typeface="Calibri"/>
                <a:cs typeface="Calibri"/>
              </a:rPr>
              <a:t>di </a:t>
            </a:r>
            <a:r>
              <a:rPr sz="2550" dirty="0">
                <a:latin typeface="Calibri"/>
                <a:cs typeface="Calibri"/>
              </a:rPr>
              <a:t>vista contenutistico </a:t>
            </a:r>
            <a:r>
              <a:rPr sz="2550" spc="15" dirty="0">
                <a:latin typeface="Calibri"/>
                <a:cs typeface="Calibri"/>
              </a:rPr>
              <a:t>e </a:t>
            </a:r>
            <a:r>
              <a:rPr sz="2550" spc="-110" dirty="0">
                <a:latin typeface="Calibri"/>
                <a:cs typeface="Calibri"/>
              </a:rPr>
              <a:t>pedagogico-­‐ </a:t>
            </a:r>
            <a:r>
              <a:rPr sz="2550" spc="-105" dirty="0">
                <a:latin typeface="Calibri"/>
                <a:cs typeface="Calibri"/>
              </a:rPr>
              <a:t> </a:t>
            </a:r>
            <a:r>
              <a:rPr sz="2550" spc="-5" dirty="0">
                <a:latin typeface="Calibri"/>
                <a:cs typeface="Calibri"/>
              </a:rPr>
              <a:t>didattico, </a:t>
            </a:r>
            <a:r>
              <a:rPr sz="2550" spc="5" dirty="0">
                <a:solidFill>
                  <a:srgbClr val="CC0000"/>
                </a:solidFill>
                <a:latin typeface="Calibri"/>
                <a:cs typeface="Calibri"/>
              </a:rPr>
              <a:t>il </a:t>
            </a:r>
            <a:r>
              <a:rPr sz="2550" spc="15" dirty="0">
                <a:solidFill>
                  <a:srgbClr val="CC0000"/>
                </a:solidFill>
                <a:latin typeface="Calibri"/>
                <a:cs typeface="Calibri"/>
              </a:rPr>
              <a:t>primo </a:t>
            </a:r>
            <a:r>
              <a:rPr sz="2550" spc="10" dirty="0">
                <a:solidFill>
                  <a:srgbClr val="CC0000"/>
                </a:solidFill>
                <a:latin typeface="Calibri"/>
                <a:cs typeface="Calibri"/>
              </a:rPr>
              <a:t>problema </a:t>
            </a:r>
            <a:r>
              <a:rPr sz="2550" spc="15" dirty="0">
                <a:solidFill>
                  <a:srgbClr val="CC0000"/>
                </a:solidFill>
                <a:latin typeface="Calibri"/>
                <a:cs typeface="Calibri"/>
              </a:rPr>
              <a:t>per </a:t>
            </a:r>
            <a:r>
              <a:rPr sz="2550" spc="10" dirty="0">
                <a:solidFill>
                  <a:srgbClr val="CC0000"/>
                </a:solidFill>
                <a:latin typeface="Calibri"/>
                <a:cs typeface="Calibri"/>
              </a:rPr>
              <a:t>la </a:t>
            </a:r>
            <a:r>
              <a:rPr sz="2550" spc="5" dirty="0">
                <a:solidFill>
                  <a:srgbClr val="CC0000"/>
                </a:solidFill>
                <a:latin typeface="Calibri"/>
                <a:cs typeface="Calibri"/>
              </a:rPr>
              <a:t>catechesi </a:t>
            </a:r>
            <a:r>
              <a:rPr sz="2550" spc="15" dirty="0">
                <a:solidFill>
                  <a:srgbClr val="CC0000"/>
                </a:solidFill>
                <a:latin typeface="Calibri"/>
                <a:cs typeface="Calibri"/>
              </a:rPr>
              <a:t>è dunque </a:t>
            </a:r>
            <a:r>
              <a:rPr sz="2550" spc="5" dirty="0">
                <a:solidFill>
                  <a:srgbClr val="CC0000"/>
                </a:solidFill>
                <a:latin typeface="Calibri"/>
                <a:cs typeface="Calibri"/>
              </a:rPr>
              <a:t>il </a:t>
            </a:r>
            <a:r>
              <a:rPr sz="2550" spc="-56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2550" dirty="0">
                <a:solidFill>
                  <a:srgbClr val="CC0000"/>
                </a:solidFill>
                <a:latin typeface="Calibri"/>
                <a:cs typeface="Calibri"/>
              </a:rPr>
              <a:t>catechista.</a:t>
            </a:r>
            <a:endParaRPr sz="2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2118" y="208340"/>
            <a:ext cx="4076065" cy="7829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950" i="1" spc="5" dirty="0">
                <a:solidFill>
                  <a:srgbClr val="CC0000"/>
                </a:solidFill>
                <a:latin typeface="Calibri"/>
                <a:cs typeface="Calibri"/>
              </a:rPr>
              <a:t>La</a:t>
            </a:r>
            <a:r>
              <a:rPr sz="4950" i="1" spc="-4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4950" i="1" dirty="0">
                <a:solidFill>
                  <a:srgbClr val="CC0000"/>
                </a:solidFill>
                <a:latin typeface="Calibri"/>
                <a:cs typeface="Calibri"/>
              </a:rPr>
              <a:t>Catechesi</a:t>
            </a:r>
            <a:r>
              <a:rPr sz="4950" i="1" spc="-4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4950" i="1" spc="5" dirty="0">
                <a:solidFill>
                  <a:srgbClr val="CC0000"/>
                </a:solidFill>
                <a:latin typeface="Calibri"/>
                <a:cs typeface="Calibri"/>
              </a:rPr>
              <a:t>è…</a:t>
            </a:r>
            <a:endParaRPr sz="495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35609" algn="ctr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una</a:t>
            </a:r>
            <a:r>
              <a:rPr spc="-25" dirty="0"/>
              <a:t> </a:t>
            </a:r>
            <a:r>
              <a:rPr spc="-10" dirty="0"/>
              <a:t>questione</a:t>
            </a:r>
            <a:r>
              <a:rPr spc="-25" dirty="0"/>
              <a:t> </a:t>
            </a:r>
            <a:r>
              <a:rPr spc="-10" dirty="0"/>
              <a:t>di</a:t>
            </a:r>
            <a:r>
              <a:rPr spc="-20" dirty="0"/>
              <a:t> vita</a:t>
            </a:r>
          </a:p>
          <a:p>
            <a:pPr marL="1002665" marR="558165" indent="-128905">
              <a:lnSpc>
                <a:spcPct val="100000"/>
              </a:lnSpc>
              <a:spcBef>
                <a:spcPts val="3440"/>
              </a:spcBef>
            </a:pPr>
            <a:r>
              <a:rPr sz="3100" i="0" dirty="0">
                <a:latin typeface="Calibri"/>
                <a:cs typeface="Calibri"/>
              </a:rPr>
              <a:t>Non è in primo </a:t>
            </a:r>
            <a:r>
              <a:rPr sz="3100" i="0" spc="-5" dirty="0">
                <a:latin typeface="Calibri"/>
                <a:cs typeface="Calibri"/>
              </a:rPr>
              <a:t>luogo </a:t>
            </a:r>
            <a:r>
              <a:rPr sz="3100" i="0" dirty="0">
                <a:latin typeface="Calibri"/>
                <a:cs typeface="Calibri"/>
              </a:rPr>
              <a:t>quello che dice o </a:t>
            </a:r>
            <a:r>
              <a:rPr sz="3100" i="0" spc="-35" dirty="0">
                <a:latin typeface="Calibri"/>
                <a:cs typeface="Calibri"/>
              </a:rPr>
              <a:t>fa </a:t>
            </a:r>
            <a:r>
              <a:rPr sz="3100" i="0" spc="-30" dirty="0">
                <a:latin typeface="Calibri"/>
                <a:cs typeface="Calibri"/>
              </a:rPr>
              <a:t> </a:t>
            </a:r>
            <a:r>
              <a:rPr sz="3100" i="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3100" i="0" spc="-25" dirty="0">
                <a:solidFill>
                  <a:srgbClr val="000000"/>
                </a:solidFill>
                <a:latin typeface="Calibri"/>
                <a:cs typeface="Calibri"/>
              </a:rPr>
              <a:t>caratterizzare</a:t>
            </a:r>
            <a:r>
              <a:rPr sz="3100" i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00" i="0" dirty="0">
                <a:solidFill>
                  <a:srgbClr val="000000"/>
                </a:solidFill>
                <a:latin typeface="Calibri"/>
                <a:cs typeface="Calibri"/>
              </a:rPr>
              <a:t>la</a:t>
            </a:r>
            <a:r>
              <a:rPr sz="3100" i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00" i="0" spc="-10" dirty="0">
                <a:solidFill>
                  <a:srgbClr val="000000"/>
                </a:solidFill>
                <a:latin typeface="Calibri"/>
                <a:cs typeface="Calibri"/>
              </a:rPr>
              <a:t>persona</a:t>
            </a:r>
            <a:r>
              <a:rPr sz="3100" i="0" dirty="0">
                <a:solidFill>
                  <a:srgbClr val="000000"/>
                </a:solidFill>
                <a:latin typeface="Calibri"/>
                <a:cs typeface="Calibri"/>
              </a:rPr>
              <a:t> del</a:t>
            </a:r>
            <a:r>
              <a:rPr sz="3100" i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00" i="0" spc="-15" dirty="0">
                <a:solidFill>
                  <a:srgbClr val="000000"/>
                </a:solidFill>
                <a:latin typeface="Calibri"/>
                <a:cs typeface="Calibri"/>
              </a:rPr>
              <a:t>catechista;</a:t>
            </a:r>
            <a:endParaRPr sz="3100">
              <a:latin typeface="Calibri"/>
              <a:cs typeface="Calibri"/>
            </a:endParaRPr>
          </a:p>
          <a:p>
            <a:pPr marL="311150">
              <a:lnSpc>
                <a:spcPct val="100000"/>
              </a:lnSpc>
            </a:pPr>
            <a:endParaRPr sz="3650">
              <a:latin typeface="Calibri"/>
              <a:cs typeface="Calibri"/>
            </a:endParaRPr>
          </a:p>
          <a:p>
            <a:pPr marL="801370" marR="235585" indent="-478155">
              <a:lnSpc>
                <a:spcPts val="2980"/>
              </a:lnSpc>
            </a:pPr>
            <a:r>
              <a:rPr sz="3100" i="0" dirty="0">
                <a:latin typeface="Calibri"/>
                <a:cs typeface="Calibri"/>
              </a:rPr>
              <a:t>ciò che egli è in </a:t>
            </a:r>
            <a:r>
              <a:rPr sz="3100" i="0" spc="-15" dirty="0">
                <a:latin typeface="Calibri"/>
                <a:cs typeface="Calibri"/>
              </a:rPr>
              <a:t>profondità, </a:t>
            </a:r>
            <a:r>
              <a:rPr sz="3100" i="0" spc="-5" dirty="0">
                <a:solidFill>
                  <a:srgbClr val="000000"/>
                </a:solidFill>
                <a:latin typeface="Calibri"/>
                <a:cs typeface="Calibri"/>
              </a:rPr>
              <a:t>nell’intimità </a:t>
            </a:r>
            <a:r>
              <a:rPr sz="3100" i="0" dirty="0">
                <a:solidFill>
                  <a:srgbClr val="000000"/>
                </a:solidFill>
                <a:latin typeface="Calibri"/>
                <a:cs typeface="Calibri"/>
              </a:rPr>
              <a:t>del suo </a:t>
            </a:r>
            <a:r>
              <a:rPr sz="3100" i="0" spc="-6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00" i="0" spc="-5" dirty="0">
                <a:solidFill>
                  <a:srgbClr val="000000"/>
                </a:solidFill>
                <a:latin typeface="Calibri"/>
                <a:cs typeface="Calibri"/>
              </a:rPr>
              <a:t>essere,</a:t>
            </a:r>
            <a:r>
              <a:rPr sz="3100" i="0" dirty="0">
                <a:solidFill>
                  <a:srgbClr val="000000"/>
                </a:solidFill>
                <a:latin typeface="Calibri"/>
                <a:cs typeface="Calibri"/>
              </a:rPr>
              <a:t> a </a:t>
            </a:r>
            <a:r>
              <a:rPr sz="3100" i="0" spc="-10" dirty="0">
                <a:solidFill>
                  <a:srgbClr val="000000"/>
                </a:solidFill>
                <a:latin typeface="Calibri"/>
                <a:cs typeface="Calibri"/>
              </a:rPr>
              <a:t>costruirlo</a:t>
            </a:r>
            <a:r>
              <a:rPr sz="3100" i="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00" i="0" spc="-15" dirty="0">
                <a:solidFill>
                  <a:srgbClr val="000000"/>
                </a:solidFill>
                <a:latin typeface="Calibri"/>
                <a:cs typeface="Calibri"/>
              </a:rPr>
              <a:t>catechista.</a:t>
            </a:r>
            <a:r>
              <a:rPr sz="3100" i="0" dirty="0">
                <a:solidFill>
                  <a:srgbClr val="000000"/>
                </a:solidFill>
                <a:latin typeface="Calibri"/>
                <a:cs typeface="Calibri"/>
              </a:rPr>
              <a:t> Il servizio</a:t>
            </a:r>
            <a:r>
              <a:rPr sz="3100" i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00" i="0" dirty="0">
                <a:solidFill>
                  <a:srgbClr val="000000"/>
                </a:solidFill>
                <a:latin typeface="Calibri"/>
                <a:cs typeface="Calibri"/>
              </a:rPr>
              <a:t>del</a:t>
            </a:r>
            <a:endParaRPr sz="3100">
              <a:latin typeface="Calibri"/>
              <a:cs typeface="Calibri"/>
            </a:endParaRPr>
          </a:p>
          <a:p>
            <a:pPr marL="1239520" marR="5080" indent="-791845">
              <a:lnSpc>
                <a:spcPts val="3000"/>
              </a:lnSpc>
              <a:spcBef>
                <a:spcPts val="5"/>
              </a:spcBef>
            </a:pPr>
            <a:r>
              <a:rPr sz="3100" i="0" spc="-15" dirty="0">
                <a:solidFill>
                  <a:srgbClr val="000000"/>
                </a:solidFill>
                <a:latin typeface="Calibri"/>
                <a:cs typeface="Calibri"/>
              </a:rPr>
              <a:t>catechista </a:t>
            </a:r>
            <a:r>
              <a:rPr sz="3100" i="0" dirty="0">
                <a:solidFill>
                  <a:srgbClr val="000000"/>
                </a:solidFill>
                <a:latin typeface="Calibri"/>
                <a:cs typeface="Calibri"/>
              </a:rPr>
              <a:t>non è quindi </a:t>
            </a:r>
            <a:r>
              <a:rPr sz="3100" i="0" spc="-5" dirty="0">
                <a:solidFill>
                  <a:srgbClr val="000000"/>
                </a:solidFill>
                <a:latin typeface="Calibri"/>
                <a:cs typeface="Calibri"/>
              </a:rPr>
              <a:t>questione </a:t>
            </a:r>
            <a:r>
              <a:rPr sz="3100" i="0" dirty="0">
                <a:solidFill>
                  <a:srgbClr val="000000"/>
                </a:solidFill>
                <a:latin typeface="Calibri"/>
                <a:cs typeface="Calibri"/>
              </a:rPr>
              <a:t>di </a:t>
            </a:r>
            <a:r>
              <a:rPr sz="3100" i="0" spc="-5" dirty="0">
                <a:solidFill>
                  <a:srgbClr val="000000"/>
                </a:solidFill>
                <a:latin typeface="Calibri"/>
                <a:cs typeface="Calibri"/>
              </a:rPr>
              <a:t>"mestiere", </a:t>
            </a:r>
            <a:r>
              <a:rPr sz="3100" i="0" spc="-6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00" i="0" dirty="0">
                <a:solidFill>
                  <a:srgbClr val="000000"/>
                </a:solidFill>
                <a:latin typeface="Calibri"/>
                <a:cs typeface="Calibri"/>
              </a:rPr>
              <a:t>ma</a:t>
            </a:r>
            <a:r>
              <a:rPr sz="3100" i="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00" i="0" dirty="0">
                <a:solidFill>
                  <a:srgbClr val="000000"/>
                </a:solidFill>
                <a:latin typeface="Calibri"/>
                <a:cs typeface="Calibri"/>
              </a:rPr>
              <a:t>è </a:t>
            </a:r>
            <a:r>
              <a:rPr sz="3100" i="0" spc="-5" dirty="0">
                <a:solidFill>
                  <a:srgbClr val="000000"/>
                </a:solidFill>
                <a:latin typeface="Calibri"/>
                <a:cs typeface="Calibri"/>
              </a:rPr>
              <a:t>questione </a:t>
            </a:r>
            <a:r>
              <a:rPr sz="3100" i="0" dirty="0">
                <a:solidFill>
                  <a:srgbClr val="000000"/>
                </a:solidFill>
                <a:latin typeface="Calibri"/>
                <a:cs typeface="Calibri"/>
              </a:rPr>
              <a:t>di </a:t>
            </a:r>
            <a:r>
              <a:rPr sz="3100" i="0" spc="-5" dirty="0">
                <a:solidFill>
                  <a:srgbClr val="000000"/>
                </a:solidFill>
                <a:latin typeface="Calibri"/>
                <a:cs typeface="Calibri"/>
              </a:rPr>
              <a:t>"vita". </a:t>
            </a:r>
            <a:r>
              <a:rPr sz="3100" i="0" dirty="0">
                <a:solidFill>
                  <a:srgbClr val="000000"/>
                </a:solidFill>
                <a:latin typeface="Calibri"/>
                <a:cs typeface="Calibri"/>
              </a:rPr>
              <a:t>(RdC n. </a:t>
            </a:r>
            <a:r>
              <a:rPr sz="3100" i="0" spc="-5" dirty="0">
                <a:solidFill>
                  <a:srgbClr val="000000"/>
                </a:solidFill>
                <a:latin typeface="Calibri"/>
                <a:cs typeface="Calibri"/>
              </a:rPr>
              <a:t>145);</a:t>
            </a:r>
            <a:endParaRPr sz="3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1309</Words>
  <Application>Microsoft Office PowerPoint</Application>
  <PresentationFormat>Personalizzato</PresentationFormat>
  <Paragraphs>241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2" baseType="lpstr">
      <vt:lpstr>Office Theme</vt:lpstr>
      <vt:lpstr>L’ "ESSERE" DEL CATECHISTA  E LA SUA "SPIRITUALITA’"</vt:lpstr>
      <vt:lpstr>Essere catechisti significa innanzitutto…. essere cristiani</vt:lpstr>
      <vt:lpstr>La spiritualità cristiana quindi..</vt:lpstr>
      <vt:lpstr>Qual è la debolezza più preoccupante  del catechista?</vt:lpstr>
      <vt:lpstr>La spiritualità del catechista è …</vt:lpstr>
      <vt:lpstr>L’esigenza di una forte crescita spirituale</vt:lpstr>
      <vt:lpstr>Come si alimenta?</vt:lpstr>
      <vt:lpstr>Crescere nella “statura spirituale”</vt:lpstr>
      <vt:lpstr>La Catechesi è…</vt:lpstr>
      <vt:lpstr>quindi la spiritualità del catechista  è …….</vt:lpstr>
      <vt:lpstr>SPIRITUALITA’</vt:lpstr>
      <vt:lpstr>Spiritualità del servizio</vt:lpstr>
      <vt:lpstr>Quali i pilastri della spiritualità?</vt:lpstr>
      <vt:lpstr>Salvezza prima vissuta  e poi testimoniata</vt:lpstr>
      <vt:lpstr>Cosa e Chi testimoniare?</vt:lpstr>
      <vt:lpstr>Catechista come testimone  ( RdC n.186)</vt:lpstr>
      <vt:lpstr>come Insegnante( RdC 187)</vt:lpstr>
      <vt:lpstr>…come Educatore ( RdC 188)</vt:lpstr>
      <vt:lpstr>Diapositiva 19</vt:lpstr>
      <vt:lpstr>Apertura all’uomo….significa</vt:lpstr>
      <vt:lpstr>Diapositiva 21</vt:lpstr>
      <vt:lpstr>Cosa centra con la spiritualità?</vt:lpstr>
      <vt:lpstr>Missionario del nostro tempo</vt:lpstr>
      <vt:lpstr>SPIRITUALITA’ ECCLESIALE</vt:lpstr>
      <vt:lpstr>E’ il Signore che chiama</vt:lpstr>
      <vt:lpstr>Il Signore Chi invita?</vt:lpstr>
      <vt:lpstr>Sviluppare una spiritualità  ecclesiale significa…</vt:lpstr>
      <vt:lpstr>Membro Attivo della Comunità Ecclesiale</vt:lpstr>
      <vt:lpstr>Tutto questo come si realizza?</vt:lpstr>
      <vt:lpstr>Diapositiva 30</vt:lpstr>
      <vt:lpstr>Spiritualità nutrita  nell’incontro con Dio</vt:lpstr>
      <vt:lpstr>1. Dall’ascolto all’annuncio</vt:lpstr>
      <vt:lpstr>2. Perseverante nella preghiera  personale e comunitaria</vt:lpstr>
      <vt:lpstr>3. FORTE ESPERIENZA LITURGICO-­‐SACRAMENTALE</vt:lpstr>
      <vt:lpstr>4.Vivere in continua conversione</vt:lpstr>
      <vt:lpstr>Quando verrà lo Spirito vi insegnerà ogni cosa”  ( GV 14,26)</vt:lpstr>
      <vt:lpstr>5 Vivere “EUCARISTICAMENTE”</vt:lpstr>
      <vt:lpstr>Diapositiva 38</vt:lpstr>
      <vt:lpstr>Diapositiva 39</vt:lpstr>
      <vt:lpstr>essere docile allo spirito..</vt:lpstr>
      <vt:lpstr>Imitando La Vergine Maria:  catechismo vivente!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 "ESSERE" DEL CATECHISTA  E LA SUA "SPIRITUALITA’"</dc:title>
  <dc:creator>Direttore IRC</dc:creator>
  <cp:lastModifiedBy>Direttore IRC</cp:lastModifiedBy>
  <cp:revision>1</cp:revision>
  <dcterms:created xsi:type="dcterms:W3CDTF">2023-10-25T08:23:24Z</dcterms:created>
  <dcterms:modified xsi:type="dcterms:W3CDTF">2023-10-25T08:23:56Z</dcterms:modified>
</cp:coreProperties>
</file>