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embeddings/oleObject1.bin" ContentType="application/vnd.openxmlformats-officedocument.oleObject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heme/themeOverride2.xml" ContentType="application/vnd.openxmlformats-officedocument.themeOverr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6" saveSubsetFonts="1">
  <p:sldMasterIdLst>
    <p:sldMasterId id="2147483671" r:id="rId1"/>
    <p:sldMasterId id="2147483677" r:id="rId2"/>
    <p:sldMasterId id="2147483681" r:id="rId3"/>
    <p:sldMasterId id="2147483685" r:id="rId4"/>
    <p:sldMasterId id="2147483687" r:id="rId5"/>
    <p:sldMasterId id="2147483689" r:id="rId6"/>
    <p:sldMasterId id="2147483691" r:id="rId7"/>
    <p:sldMasterId id="2147483693" r:id="rId8"/>
    <p:sldMasterId id="2147483695" r:id="rId9"/>
    <p:sldMasterId id="2147483701" r:id="rId10"/>
    <p:sldMasterId id="2147483703" r:id="rId11"/>
    <p:sldMasterId id="2147483705" r:id="rId12"/>
    <p:sldMasterId id="2147483707" r:id="rId13"/>
    <p:sldMasterId id="2147483709" r:id="rId14"/>
    <p:sldMasterId id="2147483710" r:id="rId15"/>
    <p:sldMasterId id="2147483711" r:id="rId16"/>
    <p:sldMasterId id="2147483713" r:id="rId17"/>
  </p:sldMasterIdLst>
  <p:notesMasterIdLst>
    <p:notesMasterId r:id="rId53"/>
  </p:notesMasterIdLst>
  <p:handoutMasterIdLst>
    <p:handoutMasterId r:id="rId54"/>
  </p:handoutMasterIdLst>
  <p:sldIdLst>
    <p:sldId id="256" r:id="rId18"/>
    <p:sldId id="261" r:id="rId19"/>
    <p:sldId id="258" r:id="rId20"/>
    <p:sldId id="280" r:id="rId21"/>
    <p:sldId id="308" r:id="rId22"/>
    <p:sldId id="283" r:id="rId23"/>
    <p:sldId id="292" r:id="rId24"/>
    <p:sldId id="291" r:id="rId25"/>
    <p:sldId id="290" r:id="rId26"/>
    <p:sldId id="289" r:id="rId27"/>
    <p:sldId id="288" r:id="rId28"/>
    <p:sldId id="287" r:id="rId29"/>
    <p:sldId id="286" r:id="rId30"/>
    <p:sldId id="285" r:id="rId31"/>
    <p:sldId id="284" r:id="rId32"/>
    <p:sldId id="294" r:id="rId33"/>
    <p:sldId id="293" r:id="rId34"/>
    <p:sldId id="307" r:id="rId35"/>
    <p:sldId id="295" r:id="rId36"/>
    <p:sldId id="260" r:id="rId37"/>
    <p:sldId id="264" r:id="rId38"/>
    <p:sldId id="296" r:id="rId39"/>
    <p:sldId id="302" r:id="rId40"/>
    <p:sldId id="310" r:id="rId41"/>
    <p:sldId id="298" r:id="rId42"/>
    <p:sldId id="303" r:id="rId43"/>
    <p:sldId id="304" r:id="rId44"/>
    <p:sldId id="305" r:id="rId45"/>
    <p:sldId id="274" r:id="rId46"/>
    <p:sldId id="277" r:id="rId47"/>
    <p:sldId id="299" r:id="rId48"/>
    <p:sldId id="306" r:id="rId49"/>
    <p:sldId id="301" r:id="rId50"/>
    <p:sldId id="309" r:id="rId51"/>
    <p:sldId id="297" r:id="rId52"/>
  </p:sldIdLst>
  <p:sldSz cx="9144000" cy="6858000" type="screen4x3"/>
  <p:notesSz cx="6669088" cy="9926638"/>
  <p:defaultTextStyle>
    <a:defPPr>
      <a:defRPr lang="it-IT"/>
    </a:defPPr>
    <a:lvl1pPr algn="l" rtl="0" fontAlgn="base">
      <a:spcBef>
        <a:spcPct val="20000"/>
      </a:spcBef>
      <a:spcAft>
        <a:spcPct val="0"/>
      </a:spcAft>
      <a:buChar char="•"/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3399"/>
        </a:solidFill>
        <a:latin typeface="Bodoni MT Black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FF33"/>
    <a:srgbClr val="0000FF"/>
    <a:srgbClr val="DA2A00"/>
    <a:srgbClr val="FFFF00"/>
    <a:srgbClr val="990033"/>
    <a:srgbClr val="FFFFFF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100" d="100"/>
          <a:sy n="100" d="100"/>
        </p:scale>
        <p:origin x="-312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microsoft.com/office/2006/relationships/legacyDocTextInfo" Target="legacyDocTextInfo.bin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8.bin"/><Relationship Id="rId2" Type="http://schemas.microsoft.com/office/2006/relationships/legacyDiagramText" Target="legacyDiagramText7.bin"/><Relationship Id="rId1" Type="http://schemas.microsoft.com/office/2006/relationships/legacyDiagramText" Target="legacyDiagramText6.bin"/><Relationship Id="rId5" Type="http://schemas.microsoft.com/office/2006/relationships/legacyDiagramText" Target="legacyDiagramText10.bin"/><Relationship Id="rId4" Type="http://schemas.microsoft.com/office/2006/relationships/legacyDiagramText" Target="legacyDiagramText9.bin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BD3D15C-6940-446B-A4FD-C913F0C5685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9AA71B7E-A4D6-4E79-8836-C8CEA257EE9B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D291B-468B-4A52-877F-11E1F246270E}" type="slidenum">
              <a:rPr lang="it-IT"/>
              <a:pPr/>
              <a:t>6</a:t>
            </a:fld>
            <a:endParaRPr lang="it-IT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D3636-6F79-48B4-BFB5-DD5CDC4953AC}" type="slidenum">
              <a:rPr lang="it-IT"/>
              <a:pPr/>
              <a:t>7</a:t>
            </a:fld>
            <a:endParaRPr lang="it-IT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615F83-A21A-426B-A8A8-5071CBF59784}" type="slidenum">
              <a:rPr lang="it-IT"/>
              <a:pPr/>
              <a:t>8</a:t>
            </a:fld>
            <a:endParaRPr lang="it-IT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65C52-93C4-48EA-8EA9-155302D7EC5E}" type="slidenum">
              <a:rPr lang="it-IT"/>
              <a:pPr/>
              <a:t>25</a:t>
            </a:fld>
            <a:endParaRPr lang="it-IT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68D5B-6F79-48F8-A95C-A1D3E3BD78B0}" type="slidenum">
              <a:rPr lang="it-IT"/>
              <a:pPr/>
              <a:t>26</a:t>
            </a:fld>
            <a:endParaRPr lang="it-IT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EC291-337D-4C71-A5B7-4BE9F9482FA3}" type="slidenum">
              <a:rPr lang="it-IT"/>
              <a:pPr/>
              <a:t>34</a:t>
            </a:fld>
            <a:endParaRPr lang="it-IT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026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43011" name="Group 1027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43012" name="Oval 102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013" name="Oval 102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3014" name="Group 1030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43015" name="Group 1031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43016" name="Group 1032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43017" name="Oval 1033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018" name="Oval 1034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3019" name="Group 103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43020" name="Group 1036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43021" name="Freeform 1037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22" name="Freeform 1038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23" name="Group 1039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43024" name="Freeform 1040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25" name="Freeform 1041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26" name="Group 1042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43027" name="Freeform 1043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28" name="Freeform 1044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29" name="Group 1045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43030" name="Freeform 1046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31" name="Freeform 1047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32" name="Group 1048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43033" name="Freeform 1049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34" name="Freeform 1050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35" name="Group 1051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43036" name="Freeform 1052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37" name="Freeform 1053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38" name="Group 1054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43039" name="Freeform 1055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40" name="Freeform 1056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41" name="Group 1057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43042" name="Freeform 1058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43" name="Freeform 1059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44" name="Group 1060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43045" name="Freeform 1061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46" name="Freeform 1062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47" name="Group 1063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43048" name="Freeform 1064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49" name="Freeform 1065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50" name="Group 1066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43051" name="Freeform 1067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52" name="Freeform 1068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53" name="Group 1069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43054" name="Freeform 1070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55" name="Freeform 1071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56" name="Group 1072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43057" name="Freeform 1073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58" name="Freeform 1074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59" name="Group 1075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43060" name="Freeform 1076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61" name="Freeform 1077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62" name="Group 1078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43063" name="Freeform 1079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64" name="Freeform 1080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65" name="Group 1081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43066" name="Freeform 1082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67" name="Freeform 1083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68" name="Group 1084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43069" name="Freeform 1085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70" name="Freeform 1086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71" name="Group 1087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43072" name="Freeform 1088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73" name="Freeform 1089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74" name="Group 1090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43075" name="Freeform 1091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76" name="Freeform 1092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77" name="Group 1093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43078" name="Freeform 1094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79" name="Freeform 1095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80" name="Group 1096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43081" name="Freeform 1097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82" name="Freeform 1098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43083" name="Freeform 1099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084" name="Freeform 1100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43085" name="Group 1101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43086" name="Freeform 1102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87" name="Freeform 1103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88" name="Group 1104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43089" name="Freeform 1105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90" name="Freeform 1106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91" name="Group 1107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43092" name="Freeform 1108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93" name="Freeform 1109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94" name="Group 1110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43095" name="Freeform 1111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96" name="Freeform 1112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097" name="Group 1113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43098" name="Freeform 1114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099" name="Freeform 1115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00" name="Group 1116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43101" name="Freeform 1117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02" name="Freeform 1118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03" name="Group 1119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43104" name="Freeform 1120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05" name="Freeform 1121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06" name="Group 1122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43107" name="Freeform 1123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08" name="Freeform 1124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09" name="Group 1125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43110" name="Freeform 1126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11" name="Freeform 1127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12" name="Group 1128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43113" name="Freeform 1129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14" name="Freeform 1130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43115" name="Group 1131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43116" name="Freeform 1132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117" name="Freeform 1133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</p:grpSp>
            </p:grpSp>
          </p:grpSp>
          <p:grpSp>
            <p:nvGrpSpPr>
              <p:cNvPr id="43118" name="Group 1134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43119" name="Group 1135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43120" name="Arc 1136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1" name="Arc 1137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2" name="Arc 1138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3" name="Arc 1139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4" name="Arc 1140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5" name="Arc 1141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3126" name="Freeform 1142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3127" name="Freeform 1143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43128" name="Group 1144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43129" name="Freeform 1145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0" name="Arc 1146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1" name="Arc 1147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2" name="Arc 1148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3" name="Arc 1149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4" name="Arc 1150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5" name="Freeform 1151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6" name="Freeform 1152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7" name="Freeform 1153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8" name="Freeform 1154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39" name="Freeform 1155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40" name="Freeform 1156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41" name="Freeform 1157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142" name="Freeform 1158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3143" name="Rectangle 115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3144" name="Rectangle 116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3145" name="Rectangle 116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3146" name="Rectangle 116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3147" name="Rectangle 116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24D8C6-A72A-4D8F-8A27-4BE6273590D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2BB75-B4C4-4889-8511-264C7CB8B05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33C70-717B-4AC4-8F4B-7FF455AA796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F578B-B9EC-44AA-A464-96A601DFFB2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8AB8C0B3-2952-428E-8047-3C729DBA199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70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288771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288772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28877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8877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28877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77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77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28877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28877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28878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28878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28878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28878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8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79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0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1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28881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288820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1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2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3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4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5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6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7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8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29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30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8831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</p:grpSp>
                    <p:sp>
                      <p:nvSpPr>
                        <p:cNvPr id="288832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3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4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5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6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7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8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39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0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1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2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3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4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5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6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7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8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49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0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1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2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3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4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5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6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7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8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59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0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1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2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3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4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5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6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8867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88868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88869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8870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88871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88872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3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4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5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6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7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8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79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8880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288881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288882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883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8884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8885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8886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8887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88888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28888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889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889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889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889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288894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88895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288896" name="Rectangle 12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it-IT"/>
          </a:p>
        </p:txBody>
      </p:sp>
      <p:sp>
        <p:nvSpPr>
          <p:cNvPr id="288897" name="Rectangle 1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endParaRPr lang="it-IT"/>
          </a:p>
        </p:txBody>
      </p:sp>
      <p:sp>
        <p:nvSpPr>
          <p:cNvPr id="288898" name="Rectangle 1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AF409E2D-D85F-4076-8E4B-0978E6B13F6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A55B2-F9C3-43A8-94DF-3682073FB81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836E-745A-4BF6-8994-D3F04BED50B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3EA6B-3A15-4579-BED5-F4B9C43048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6FB9F-0BEF-489A-A4A3-4D23CDEDB17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D152C-34E5-4EB8-9F20-E821F3AB5C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82701-3170-49FE-9182-B737EC8EE52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0012B-FA4D-40A8-BCBB-C09086A4C82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C2C96-A04C-4A7C-AD87-7C203475CD8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38A0F-E271-4FD2-95B0-B3A9D4570A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FDB58-011D-4B6A-A580-6D5DA42BB74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B53C8-DF62-4686-883E-976336B697E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96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29696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96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96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698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699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29699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9699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9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9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9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699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9699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699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6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297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29700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29700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29700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89DB73-795E-4BF9-BCC3-4319C23673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5334A-DD65-4476-BE91-C467E32786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8641-93B2-4B5E-AE3F-4D868E8CDB3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681A-F47E-4D27-ACD4-33C9463F2C3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D41E1-CA23-4F92-A2E4-B3B1360F088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A6950-BA0B-481E-8860-988A73E2DD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120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0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0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0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0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120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0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1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122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2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23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123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124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24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124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24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124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124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124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EB03E2C-72FD-4B11-B600-4D85153EA84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0BCF1-D0CB-4211-B926-150A231E363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8F935-0D7E-4AE6-B5B3-42104DFD182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F0F37-6487-4E13-ADF6-704CA94747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2FE89-36A9-4EDC-83A2-B76EAB4D473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06F37-6995-4FA8-AA84-CDB380BC8B7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8B4C616-0D97-40C1-B934-8E8DA717000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30310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031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A1889FF-46C0-4458-8FAE-567C20CD0215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303111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303112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303113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4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5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6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7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8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19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0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1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2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3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4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3125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3126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ABD801-9639-4035-93D2-3C73663C187E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DCF7F9-C5A2-46D4-9103-0147CEE3C00A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E93CBE-3533-4D4A-9E7A-47169AB364E8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4A993-AE0D-4943-A40A-236EC61BC79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F15DD1-8386-4104-B28E-35ABB6732058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26BF6A-3C4B-48B1-BBEF-0DB03B1DB8EA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78A3AF-3DC6-4CF6-B701-2DD0ADB39D2B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65A9A9-65F0-4FC8-A3D9-F6091890889C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65C10C-936A-47F7-A2D2-6A2E7FAD449B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8D257F-01C9-4EC2-869E-4A0D5CD2D7E4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A81877-59D4-4049-855D-795F4A07EC19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997482-30EC-4618-BE4D-845E751837DC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4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4304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43044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43045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46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47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48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49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0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1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2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3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4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5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3056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43057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8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59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0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1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2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3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4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6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3075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43076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7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8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79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0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1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2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3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4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5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6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7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8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89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0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1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2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3093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43094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5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6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7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8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099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3100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43101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43102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310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310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310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4310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4310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343108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43109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43110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76D6C0-2992-4196-8072-CFC527B7220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880DF-2454-43F6-AAA4-FC541FED1A9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A5E51-6DFF-40AC-BD9C-1F1B59CF3BE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28C30-2243-4B31-A1D8-9101DAB7278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B83B4-37FF-4506-B780-D9A6838CE95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7D726-D819-4293-A9A9-6708FBF94E5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B057C-CB05-4EEA-BD55-915944450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BA4D1-E486-4DEA-8573-3CAE6FD5196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2DE9E-C62F-4C1D-97F5-F7726DE7B11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91797-EEB0-4CC6-AE91-E1EE926981C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9FFDA-9940-4802-B748-9B31A74E8D5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C169B-5B00-43B7-B1F2-B2F4AAD8419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5F6DC-19BA-4154-9709-C5D357486F9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DF45D-0145-47A9-B08F-DDDFFF0AE11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17059-5178-41F7-AEDF-E80973788F6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6502F-2AB6-4530-8EAF-B2C4E7C10AE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51FB0-8A11-41C7-9938-E6D6883B9BC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AC2F6-7A2D-4E69-9870-C70A055DABA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85998-BF65-4715-9F3C-DA1FE20D0AC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A1C24-4FCF-4124-B5C6-BB0E820DC84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506E9-2F47-4FC7-B25C-42D0505B6B3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DAF85-FDE6-49D6-93E7-3E7B8CB2768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8F2F1-2A30-491C-9090-4C0C568489F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3A09E-1D1C-434B-B42B-A3DE14E7E0A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D3B29-6237-4034-BE14-14CB1D22DE1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28E140-9291-4130-94CF-ECF9ACE2930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randomBar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98946-76C5-41C7-A866-E5C22DD6FD9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8A12C-5AC2-4934-A16A-1951867B28C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DA131-B0BC-4C29-8709-970ABCAE31D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E25A6-D0ED-45C5-9EC8-5F782395A8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A062F-B085-41A4-AD43-CC76F321108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A4CED-B622-4860-A3AD-CFC37589B5C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0743B-1080-4654-9AA2-9EF0460324A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82BDB-CD37-41E6-9EB3-87C6640B299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F34F5-DE00-439C-8642-E552353A80D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F07E9-691D-4836-B703-220A29FE622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6454D-2BDC-49F9-B5C9-995B1ABEC43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F97CD-3AE4-4655-A99C-7D47CAF250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3862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386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C044D5-4591-44FA-ABF3-335DF52A7C96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3863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0171-7F6F-474C-B72F-E29FFBDDD49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A5501-9ECE-490B-80BE-1535F5CBD3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190DC-2813-4728-836E-C560BCFC2E9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A790E-06D9-495F-A6CE-02C2D0E3ED1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AB146-2D11-45C1-801F-D1BB4471BCB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C8058-918E-4D1C-BA80-8EBF2FBF8F8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18DC6-37B7-4316-8498-13974C73E44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A5A5B-6482-44BB-A729-D539414D639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66474-AECF-45C4-9EE5-0B6CD7655FB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63F40-0E4E-43FB-90FC-765FEC6ECD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463A0-82B7-4D92-9A7E-5675C8E9632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698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41699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0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1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2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3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4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541705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41706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41707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296CB5-463E-4850-AAEA-4C6A0F36D458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417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417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51B02-F5AA-49E9-BB47-B3C27D11234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D231B-DF73-45F9-BFEF-6B2174CA37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639CA-86A0-46FB-B3D4-E99C1B96567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476A4-9992-43C7-994E-F9DF310AFA9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6A1AB-FBFB-40F1-9F86-6E31B0250E1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38C1B-504B-455C-8A78-89916E4E231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36352-87DC-4DCC-A3AD-6DB5BA50CF9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47E40-5F45-40EA-9DD9-AB169921D4C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8EC1B-21F9-4D2F-A19F-C8401F448E2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C91F2-354E-4307-8347-0FA34FA8395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944D3-9FAA-4EA2-ACE0-2E8586DCDF2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ED9E9-78C4-451C-8DE5-C0CF2DB3DE2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A876D-5D51-40BB-8104-6E68D591CD8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56C7D-7383-41B8-A74C-801736E4A9F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02A94-0A67-43EF-8DA3-9F3BE1F0178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A23E4EE-3150-4C5D-A897-AA73ED68663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3414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71AC5B-5F26-427E-B90C-6EAE941D59F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A39A8-764A-4F5C-9ED2-07F2392FB92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3D2FE-A9D7-4F4B-AD5A-D18FB357793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13D82-FDDD-4F60-A6B9-34000B25CCC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304DE-9EBE-4A07-99D3-FD29992AE2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56F3E-EA33-4CCC-A43E-3A779374163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74E39-5AB4-4E46-8884-1A85CD749EA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5F9DC-02AE-44B6-A41A-833E189B6A1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B1480-5C1F-425B-93FB-787B8090AC5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8481B-9FB1-48A3-921E-B2F7A541E24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E9D47-3823-4B8D-A468-0F0ED210285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1F87-E8B7-494D-B433-340716B471C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157699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7700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57701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2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3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4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5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6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7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8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09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10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11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12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7713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771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5771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57716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57717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57718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EE1EDA-8B15-4A1C-868C-8BDABC3F51D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6ED60-3422-4614-812F-E729ECE0FD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897A8-B796-4359-9ACD-9E048CBEF6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E5069-ADF9-4851-BD60-B3CFB172E65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BC130-90D1-445D-8863-BF09C8094FC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FD81C-D9EE-4636-AEDF-BBA37B647F0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7B9C-E6E7-4C75-B57A-D073E7A21A3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5D410-A776-47A6-8A21-FC73AD56076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1EF06-2190-4645-9E63-E90CC129347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EDC48-CF96-41EC-BBD3-F26276ED0DB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4CD48-F75B-4DCD-9A1A-3D911C298EF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9ADAA-3A19-4D76-85C1-013B11CC7E3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3D6786-9C90-4FA2-8949-075AB40CFB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F1790-45CC-4AF9-91F1-FF4346985F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F403B-528F-4034-8ABA-C9E8C2CDF4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18509-9827-4DCE-B4CE-7776A425294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9424B-CDC2-4B65-A750-52F7D9D49DB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2A727-1CCC-409A-AE7A-DF28702A8D8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ECADF-0110-443B-9391-49A12DD892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F1BA8-98FB-4ABC-A276-DE826D3B5D4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30BFB-2784-4C40-AB12-F91055D262A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2910A-AD25-4A69-BAD8-970098507EF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08963-F47F-4647-9CD0-BABCECF6E71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938AA-945A-4400-A626-F245CEFF0C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486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6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6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7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7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487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487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48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48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487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487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487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F1D9389-AA7C-4D2C-8C3B-6888A7B9A52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9C92E-1065-44C3-8575-661DA737173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4840F-DE80-4E1B-8886-FF02823EFF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7548B-2138-4314-BBC5-095143DFD18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AFE72-1D32-4408-A7DB-E01F7F979BF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E8B7D-B4BF-4E2B-8751-85E1D1B8F8D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6228-E1F9-4DB7-B199-81AE6999F62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5D656-AF03-464C-85FE-9378234A26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4C521-80CB-4A2D-862B-27557B99535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A82E7-323D-41BF-B008-716684F39DE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53AC6-F49B-42C9-84FD-5EFC3890C88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D4770-A5D0-43EF-B79B-FE4D9E646EB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8668A9B-F003-4E48-9A02-997AACBD227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2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6896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6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7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7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7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897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8975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6897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7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7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7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8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99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00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6900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6900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9003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9004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69005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925C14-5A0E-44FF-A154-63B57A96183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5341A-8FDF-45A6-81A3-CAE9C51308F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E3D23-5A68-4FCA-9362-C7A83549550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ACBC0-6FF1-497F-8EB7-FC326F680F0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8745-D4CD-44C9-A360-7160BA978F7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A2DB7-FB77-4E30-B128-E310235E684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3C17E-F53B-40BF-965F-8C5379D83E6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55E64-1619-4396-B2F7-77161E89F14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80992-B8B5-46A4-B135-BF452290E44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6E3EB-8817-44F4-8CC6-BC6DB4E6653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03495-74F7-46AE-A519-80FA0299B92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8750"/>
            <a:ext cx="2057400" cy="59721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8750"/>
            <a:ext cx="6019800" cy="59721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42C6E-9BCB-4FDB-B73E-4571162CD08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5B0F2-0450-4C88-B101-EB7824BCC39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7203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3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3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3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3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4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5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5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205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205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7205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7205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7205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7205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12B8B3D-7B3B-4DC1-8EB9-205C90117A5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A6157-F0B0-4D50-BF3B-89F3A37904B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E99CE-49BD-4E6F-B061-F4A189957C7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343A4-E29B-4130-9FB0-37CED01070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39746-AEEC-4240-B11B-7FF31704D4E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E0E3F-6A59-4136-8F4C-196A3322449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192DE-906D-4730-9EA9-474C8553D33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F96FC-8358-42ED-8E5E-B6FD926261E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582D4-AACF-45B1-A443-19BA58BF787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5369-F282-4C1D-A10C-F9956EF9D26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9201F-841B-48BC-8906-C40214DE76F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4E4E-7E29-4DED-9CB0-229BACD8E29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7510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510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510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511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511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511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511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7511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17511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DC8F6DA-3912-450A-B9A4-5C8F659E226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93CD2-5682-45E7-B1B9-9E1663CD193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43DFA-6F00-4823-9683-99A1A36A3BE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9D51C-7567-4F30-B0EE-EA32512B898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79EF7-B59C-48F1-84BE-0AC5315D891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0A83A-CA25-41D7-BE1F-047C56ACD04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B1B49-87C8-4458-B7EB-B713D0EBD03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2868A-063C-42E8-9CD4-64B9AE297D7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9F7BB-C75E-461C-9475-5D31EC50EBD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41987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1988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98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1991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199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99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199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199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1998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999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42000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2001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002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03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04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005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06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07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008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09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10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011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12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014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15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16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017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18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19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020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21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22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023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24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25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026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27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2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029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30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31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032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33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34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035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36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37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038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39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40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041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42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4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044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45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46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2047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48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49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2050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51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52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2053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54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55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2056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57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5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2059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60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61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2062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63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42064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2065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42066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2067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68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69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2070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71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72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2073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74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75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2076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77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78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2079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80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81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2082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83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84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2085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86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87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2088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89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90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2091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92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93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2094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95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2096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2097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2098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42099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0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1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2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3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4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5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6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7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8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09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0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1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2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3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4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5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6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7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8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19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120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2121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2122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2123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2124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2125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D2C0862-C39F-46B3-A76F-670BC4286D2C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287747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287748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287749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/>
                  <a:ahLst/>
                  <a:cxnLst>
                    <a:cxn ang="0">
                      <a:pos x="502" y="1990"/>
                    </a:cxn>
                    <a:cxn ang="0">
                      <a:pos x="186" y="1474"/>
                    </a:cxn>
                    <a:cxn ang="0">
                      <a:pos x="66" y="1169"/>
                    </a:cxn>
                    <a:cxn ang="0">
                      <a:pos x="12" y="875"/>
                    </a:cxn>
                    <a:cxn ang="0">
                      <a:pos x="18" y="611"/>
                    </a:cxn>
                    <a:cxn ang="0">
                      <a:pos x="84" y="389"/>
                    </a:cxn>
                    <a:cxn ang="0">
                      <a:pos x="209" y="216"/>
                    </a:cxn>
                    <a:cxn ang="0">
                      <a:pos x="508" y="42"/>
                    </a:cxn>
                    <a:cxn ang="0">
                      <a:pos x="891" y="6"/>
                    </a:cxn>
                    <a:cxn ang="0">
                      <a:pos x="1334" y="102"/>
                    </a:cxn>
                    <a:cxn ang="0">
                      <a:pos x="1806" y="324"/>
                    </a:cxn>
                    <a:cxn ang="0">
                      <a:pos x="2272" y="659"/>
                    </a:cxn>
                    <a:cxn ang="0">
                      <a:pos x="2769" y="1187"/>
                    </a:cxn>
                    <a:cxn ang="0">
                      <a:pos x="3085" y="1702"/>
                    </a:cxn>
                    <a:cxn ang="0">
                      <a:pos x="3205" y="2008"/>
                    </a:cxn>
                    <a:cxn ang="0">
                      <a:pos x="3259" y="2302"/>
                    </a:cxn>
                    <a:cxn ang="0">
                      <a:pos x="3253" y="2565"/>
                    </a:cxn>
                    <a:cxn ang="0">
                      <a:pos x="3187" y="2781"/>
                    </a:cxn>
                    <a:cxn ang="0">
                      <a:pos x="3068" y="2961"/>
                    </a:cxn>
                    <a:cxn ang="0">
                      <a:pos x="2918" y="3075"/>
                    </a:cxn>
                    <a:cxn ang="0">
                      <a:pos x="3068" y="2967"/>
                    </a:cxn>
                    <a:cxn ang="0">
                      <a:pos x="3193" y="2787"/>
                    </a:cxn>
                    <a:cxn ang="0">
                      <a:pos x="3259" y="2565"/>
                    </a:cxn>
                    <a:cxn ang="0">
                      <a:pos x="3265" y="2302"/>
                    </a:cxn>
                    <a:cxn ang="0">
                      <a:pos x="3211" y="2008"/>
                    </a:cxn>
                    <a:cxn ang="0">
                      <a:pos x="3091" y="1702"/>
                    </a:cxn>
                    <a:cxn ang="0">
                      <a:pos x="2775" y="1181"/>
                    </a:cxn>
                    <a:cxn ang="0">
                      <a:pos x="2278" y="653"/>
                    </a:cxn>
                    <a:cxn ang="0">
                      <a:pos x="1806" y="318"/>
                    </a:cxn>
                    <a:cxn ang="0">
                      <a:pos x="1334" y="96"/>
                    </a:cxn>
                    <a:cxn ang="0">
                      <a:pos x="891" y="0"/>
                    </a:cxn>
                    <a:cxn ang="0">
                      <a:pos x="502" y="36"/>
                    </a:cxn>
                    <a:cxn ang="0">
                      <a:pos x="204" y="210"/>
                    </a:cxn>
                    <a:cxn ang="0">
                      <a:pos x="78" y="389"/>
                    </a:cxn>
                    <a:cxn ang="0">
                      <a:pos x="12" y="611"/>
                    </a:cxn>
                    <a:cxn ang="0">
                      <a:pos x="6" y="875"/>
                    </a:cxn>
                    <a:cxn ang="0">
                      <a:pos x="60" y="1169"/>
                    </a:cxn>
                    <a:cxn ang="0">
                      <a:pos x="180" y="1474"/>
                    </a:cxn>
                    <a:cxn ang="0">
                      <a:pos x="353" y="1786"/>
                    </a:cxn>
                    <a:cxn ang="0">
                      <a:pos x="849" y="2380"/>
                    </a:cxn>
                    <a:cxn ang="0">
                      <a:pos x="1244" y="2709"/>
                    </a:cxn>
                    <a:cxn ang="0">
                      <a:pos x="1656" y="2961"/>
                    </a:cxn>
                    <a:cxn ang="0">
                      <a:pos x="1937" y="3075"/>
                    </a:cxn>
                    <a:cxn ang="0">
                      <a:pos x="1525" y="2889"/>
                    </a:cxn>
                    <a:cxn ang="0">
                      <a:pos x="1118" y="2607"/>
                    </a:cxn>
                    <a:cxn ang="0">
                      <a:pos x="849" y="2380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87750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287751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/>
                    <a:ahLst/>
                    <a:cxnLst>
                      <a:cxn ang="0">
                        <a:pos x="3946" y="2860"/>
                      </a:cxn>
                      <a:cxn ang="0">
                        <a:pos x="3910" y="2614"/>
                      </a:cxn>
                      <a:cxn ang="0">
                        <a:pos x="3839" y="2368"/>
                      </a:cxn>
                      <a:cxn ang="0">
                        <a:pos x="3731" y="2110"/>
                      </a:cxn>
                      <a:cxn ang="0">
                        <a:pos x="3593" y="1853"/>
                      </a:cxn>
                      <a:cxn ang="0">
                        <a:pos x="3432" y="1595"/>
                      </a:cxn>
                      <a:cxn ang="0">
                        <a:pos x="3241" y="1343"/>
                      </a:cxn>
                      <a:cxn ang="0">
                        <a:pos x="3025" y="1103"/>
                      </a:cxn>
                      <a:cxn ang="0">
                        <a:pos x="2721" y="815"/>
                      </a:cxn>
                      <a:cxn ang="0">
                        <a:pos x="2332" y="522"/>
                      </a:cxn>
                      <a:cxn ang="0">
                        <a:pos x="1943" y="288"/>
                      </a:cxn>
                      <a:cxn ang="0">
                        <a:pos x="1555" y="126"/>
                      </a:cxn>
                      <a:cxn ang="0">
                        <a:pos x="1184" y="24"/>
                      </a:cxn>
                      <a:cxn ang="0">
                        <a:pos x="837" y="0"/>
                      </a:cxn>
                      <a:cxn ang="0">
                        <a:pos x="526" y="48"/>
                      </a:cxn>
                      <a:cxn ang="0">
                        <a:pos x="263" y="174"/>
                      </a:cxn>
                      <a:cxn ang="0">
                        <a:pos x="114" y="312"/>
                      </a:cxn>
                      <a:cxn ang="0">
                        <a:pos x="0" y="486"/>
                      </a:cxn>
                      <a:cxn ang="0">
                        <a:pos x="72" y="372"/>
                      </a:cxn>
                      <a:cxn ang="0">
                        <a:pos x="269" y="174"/>
                      </a:cxn>
                      <a:cxn ang="0">
                        <a:pos x="526" y="48"/>
                      </a:cxn>
                      <a:cxn ang="0">
                        <a:pos x="837" y="6"/>
                      </a:cxn>
                      <a:cxn ang="0">
                        <a:pos x="1184" y="30"/>
                      </a:cxn>
                      <a:cxn ang="0">
                        <a:pos x="1555" y="132"/>
                      </a:cxn>
                      <a:cxn ang="0">
                        <a:pos x="1943" y="294"/>
                      </a:cxn>
                      <a:cxn ang="0">
                        <a:pos x="2332" y="528"/>
                      </a:cxn>
                      <a:cxn ang="0">
                        <a:pos x="2715" y="821"/>
                      </a:cxn>
                      <a:cxn ang="0">
                        <a:pos x="3127" y="1223"/>
                      </a:cxn>
                      <a:cxn ang="0">
                        <a:pos x="3336" y="1469"/>
                      </a:cxn>
                      <a:cxn ang="0">
                        <a:pos x="3510" y="1727"/>
                      </a:cxn>
                      <a:cxn ang="0">
                        <a:pos x="3665" y="1984"/>
                      </a:cxn>
                      <a:cxn ang="0">
                        <a:pos x="3785" y="2236"/>
                      </a:cxn>
                      <a:cxn ang="0">
                        <a:pos x="3875" y="2494"/>
                      </a:cxn>
                      <a:cxn ang="0">
                        <a:pos x="3934" y="2740"/>
                      </a:cxn>
                      <a:cxn ang="0">
                        <a:pos x="3952" y="2973"/>
                      </a:cxn>
                      <a:cxn ang="0">
                        <a:pos x="3922" y="3255"/>
                      </a:cxn>
                      <a:cxn ang="0">
                        <a:pos x="3833" y="3501"/>
                      </a:cxn>
                      <a:cxn ang="0">
                        <a:pos x="3886" y="3387"/>
                      </a:cxn>
                      <a:cxn ang="0">
                        <a:pos x="3946" y="3123"/>
                      </a:cxn>
                      <a:cxn ang="0">
                        <a:pos x="3952" y="2973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752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/>
                    <a:ahLst/>
                    <a:cxnLst>
                      <a:cxn ang="0">
                        <a:pos x="676" y="2416"/>
                      </a:cxn>
                      <a:cxn ang="0">
                        <a:pos x="419" y="2062"/>
                      </a:cxn>
                      <a:cxn ang="0">
                        <a:pos x="215" y="1703"/>
                      </a:cxn>
                      <a:cxn ang="0">
                        <a:pos x="78" y="1343"/>
                      </a:cxn>
                      <a:cxn ang="0">
                        <a:pos x="12" y="1001"/>
                      </a:cxn>
                      <a:cxn ang="0">
                        <a:pos x="18" y="701"/>
                      </a:cxn>
                      <a:cxn ang="0">
                        <a:pos x="96" y="450"/>
                      </a:cxn>
                      <a:cxn ang="0">
                        <a:pos x="239" y="246"/>
                      </a:cxn>
                      <a:cxn ang="0">
                        <a:pos x="580" y="48"/>
                      </a:cxn>
                      <a:cxn ang="0">
                        <a:pos x="1028" y="6"/>
                      </a:cxn>
                      <a:cxn ang="0">
                        <a:pos x="1543" y="120"/>
                      </a:cxn>
                      <a:cxn ang="0">
                        <a:pos x="2087" y="378"/>
                      </a:cxn>
                      <a:cxn ang="0">
                        <a:pos x="2631" y="773"/>
                      </a:cxn>
                      <a:cxn ang="0">
                        <a:pos x="3115" y="1265"/>
                      </a:cxn>
                      <a:cxn ang="0">
                        <a:pos x="3378" y="1625"/>
                      </a:cxn>
                      <a:cxn ang="0">
                        <a:pos x="3582" y="1984"/>
                      </a:cxn>
                      <a:cxn ang="0">
                        <a:pos x="3719" y="2344"/>
                      </a:cxn>
                      <a:cxn ang="0">
                        <a:pos x="3785" y="2686"/>
                      </a:cxn>
                      <a:cxn ang="0">
                        <a:pos x="3749" y="3105"/>
                      </a:cxn>
                      <a:cxn ang="0">
                        <a:pos x="3629" y="3363"/>
                      </a:cxn>
                      <a:cxn ang="0">
                        <a:pos x="3779" y="2967"/>
                      </a:cxn>
                      <a:cxn ang="0">
                        <a:pos x="3791" y="2794"/>
                      </a:cxn>
                      <a:cxn ang="0">
                        <a:pos x="3749" y="2458"/>
                      </a:cxn>
                      <a:cxn ang="0">
                        <a:pos x="3635" y="2104"/>
                      </a:cxn>
                      <a:cxn ang="0">
                        <a:pos x="3456" y="1739"/>
                      </a:cxn>
                      <a:cxn ang="0">
                        <a:pos x="3211" y="1385"/>
                      </a:cxn>
                      <a:cxn ang="0">
                        <a:pos x="2804" y="929"/>
                      </a:cxn>
                      <a:cxn ang="0">
                        <a:pos x="2272" y="492"/>
                      </a:cxn>
                      <a:cxn ang="0">
                        <a:pos x="1722" y="192"/>
                      </a:cxn>
                      <a:cxn ang="0">
                        <a:pos x="1190" y="24"/>
                      </a:cxn>
                      <a:cxn ang="0">
                        <a:pos x="717" y="12"/>
                      </a:cxn>
                      <a:cxn ang="0">
                        <a:pos x="335" y="162"/>
                      </a:cxn>
                      <a:cxn ang="0">
                        <a:pos x="132" y="378"/>
                      </a:cxn>
                      <a:cxn ang="0">
                        <a:pos x="36" y="612"/>
                      </a:cxn>
                      <a:cxn ang="0">
                        <a:pos x="0" y="893"/>
                      </a:cxn>
                      <a:cxn ang="0">
                        <a:pos x="42" y="1229"/>
                      </a:cxn>
                      <a:cxn ang="0">
                        <a:pos x="161" y="1583"/>
                      </a:cxn>
                      <a:cxn ang="0">
                        <a:pos x="341" y="1942"/>
                      </a:cxn>
                      <a:cxn ang="0">
                        <a:pos x="580" y="2302"/>
                      </a:cxn>
                      <a:cxn ang="0">
                        <a:pos x="987" y="2758"/>
                      </a:cxn>
                      <a:cxn ang="0">
                        <a:pos x="1596" y="3237"/>
                      </a:cxn>
                      <a:cxn ang="0">
                        <a:pos x="1596" y="3237"/>
                      </a:cxn>
                      <a:cxn ang="0">
                        <a:pos x="993" y="2758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753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/>
                    <a:ahLst/>
                    <a:cxnLst>
                      <a:cxn ang="0">
                        <a:pos x="538" y="2146"/>
                      </a:cxn>
                      <a:cxn ang="0">
                        <a:pos x="317" y="1816"/>
                      </a:cxn>
                      <a:cxn ang="0">
                        <a:pos x="149" y="1481"/>
                      </a:cxn>
                      <a:cxn ang="0">
                        <a:pos x="41" y="1151"/>
                      </a:cxn>
                      <a:cxn ang="0">
                        <a:pos x="0" y="839"/>
                      </a:cxn>
                      <a:cxn ang="0">
                        <a:pos x="30" y="575"/>
                      </a:cxn>
                      <a:cxn ang="0">
                        <a:pos x="125" y="354"/>
                      </a:cxn>
                      <a:cxn ang="0">
                        <a:pos x="317" y="150"/>
                      </a:cxn>
                      <a:cxn ang="0">
                        <a:pos x="669" y="12"/>
                      </a:cxn>
                      <a:cxn ang="0">
                        <a:pos x="1112" y="24"/>
                      </a:cxn>
                      <a:cxn ang="0">
                        <a:pos x="1608" y="174"/>
                      </a:cxn>
                      <a:cxn ang="0">
                        <a:pos x="2116" y="456"/>
                      </a:cxn>
                      <a:cxn ang="0">
                        <a:pos x="2613" y="857"/>
                      </a:cxn>
                      <a:cxn ang="0">
                        <a:pos x="3073" y="1391"/>
                      </a:cxn>
                      <a:cxn ang="0">
                        <a:pos x="3276" y="1726"/>
                      </a:cxn>
                      <a:cxn ang="0">
                        <a:pos x="3426" y="2062"/>
                      </a:cxn>
                      <a:cxn ang="0">
                        <a:pos x="3509" y="2386"/>
                      </a:cxn>
                      <a:cxn ang="0">
                        <a:pos x="3521" y="2680"/>
                      </a:cxn>
                      <a:cxn ang="0">
                        <a:pos x="3474" y="2931"/>
                      </a:cxn>
                      <a:cxn ang="0">
                        <a:pos x="3360" y="3141"/>
                      </a:cxn>
                      <a:cxn ang="0">
                        <a:pos x="3282" y="3225"/>
                      </a:cxn>
                      <a:cxn ang="0">
                        <a:pos x="3312" y="3201"/>
                      </a:cxn>
                      <a:cxn ang="0">
                        <a:pos x="3444" y="3009"/>
                      </a:cxn>
                      <a:cxn ang="0">
                        <a:pos x="3515" y="2769"/>
                      </a:cxn>
                      <a:cxn ang="0">
                        <a:pos x="3521" y="2488"/>
                      </a:cxn>
                      <a:cxn ang="0">
                        <a:pos x="3462" y="2170"/>
                      </a:cxn>
                      <a:cxn ang="0">
                        <a:pos x="3336" y="1834"/>
                      </a:cxn>
                      <a:cxn ang="0">
                        <a:pos x="3145" y="1499"/>
                      </a:cxn>
                      <a:cxn ang="0">
                        <a:pos x="2816" y="1061"/>
                      </a:cxn>
                      <a:cxn ang="0">
                        <a:pos x="2284" y="575"/>
                      </a:cxn>
                      <a:cxn ang="0">
                        <a:pos x="1775" y="252"/>
                      </a:cxn>
                      <a:cxn ang="0">
                        <a:pos x="1273" y="60"/>
                      </a:cxn>
                      <a:cxn ang="0">
                        <a:pos x="807" y="0"/>
                      </a:cxn>
                      <a:cxn ang="0">
                        <a:pos x="418" y="84"/>
                      </a:cxn>
                      <a:cxn ang="0">
                        <a:pos x="167" y="288"/>
                      </a:cxn>
                      <a:cxn ang="0">
                        <a:pos x="53" y="498"/>
                      </a:cxn>
                      <a:cxn ang="0">
                        <a:pos x="0" y="749"/>
                      </a:cxn>
                      <a:cxn ang="0">
                        <a:pos x="18" y="1043"/>
                      </a:cxn>
                      <a:cxn ang="0">
                        <a:pos x="101" y="1373"/>
                      </a:cxn>
                      <a:cxn ang="0">
                        <a:pos x="251" y="1708"/>
                      </a:cxn>
                      <a:cxn ang="0">
                        <a:pos x="454" y="2038"/>
                      </a:cxn>
                      <a:cxn ang="0">
                        <a:pos x="914" y="2572"/>
                      </a:cxn>
                      <a:cxn ang="0">
                        <a:pos x="1255" y="2865"/>
                      </a:cxn>
                      <a:cxn ang="0">
                        <a:pos x="1608" y="3099"/>
                      </a:cxn>
                      <a:cxn ang="0">
                        <a:pos x="1853" y="3225"/>
                      </a:cxn>
                      <a:cxn ang="0">
                        <a:pos x="1494" y="3027"/>
                      </a:cxn>
                      <a:cxn ang="0">
                        <a:pos x="1142" y="2769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287754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287755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/>
                      <a:ahLst/>
                      <a:cxnLst>
                        <a:cxn ang="0">
                          <a:pos x="4245" y="3237"/>
                        </a:cxn>
                        <a:cxn ang="0">
                          <a:pos x="4203" y="2961"/>
                        </a:cxn>
                        <a:cxn ang="0">
                          <a:pos x="4120" y="2679"/>
                        </a:cxn>
                        <a:cxn ang="0">
                          <a:pos x="4000" y="2391"/>
                        </a:cxn>
                        <a:cxn ang="0">
                          <a:pos x="3845" y="2098"/>
                        </a:cxn>
                        <a:cxn ang="0">
                          <a:pos x="3659" y="1810"/>
                        </a:cxn>
                        <a:cxn ang="0">
                          <a:pos x="3438" y="1528"/>
                        </a:cxn>
                        <a:cxn ang="0">
                          <a:pos x="3193" y="1252"/>
                        </a:cxn>
                        <a:cxn ang="0">
                          <a:pos x="2858" y="935"/>
                        </a:cxn>
                        <a:cxn ang="0">
                          <a:pos x="2434" y="605"/>
                        </a:cxn>
                        <a:cxn ang="0">
                          <a:pos x="1991" y="341"/>
                        </a:cxn>
                        <a:cxn ang="0">
                          <a:pos x="1549" y="143"/>
                        </a:cxn>
                        <a:cxn ang="0">
                          <a:pos x="1124" y="35"/>
                        </a:cxn>
                        <a:cxn ang="0">
                          <a:pos x="741" y="0"/>
                        </a:cxn>
                        <a:cxn ang="0">
                          <a:pos x="401" y="47"/>
                        </a:cxn>
                        <a:cxn ang="0">
                          <a:pos x="120" y="173"/>
                        </a:cxn>
                        <a:cxn ang="0">
                          <a:pos x="0" y="269"/>
                        </a:cxn>
                        <a:cxn ang="0">
                          <a:pos x="263" y="101"/>
                        </a:cxn>
                        <a:cxn ang="0">
                          <a:pos x="586" y="18"/>
                        </a:cxn>
                        <a:cxn ang="0">
                          <a:pos x="957" y="18"/>
                        </a:cxn>
                        <a:cxn ang="0">
                          <a:pos x="1357" y="95"/>
                        </a:cxn>
                        <a:cxn ang="0">
                          <a:pos x="1782" y="245"/>
                        </a:cxn>
                        <a:cxn ang="0">
                          <a:pos x="2212" y="467"/>
                        </a:cxn>
                        <a:cxn ang="0">
                          <a:pos x="2643" y="761"/>
                        </a:cxn>
                        <a:cxn ang="0">
                          <a:pos x="3061" y="1120"/>
                        </a:cxn>
                        <a:cxn ang="0">
                          <a:pos x="3318" y="1390"/>
                        </a:cxn>
                        <a:cxn ang="0">
                          <a:pos x="3552" y="1666"/>
                        </a:cxn>
                        <a:cxn ang="0">
                          <a:pos x="3755" y="1954"/>
                        </a:cxn>
                        <a:cxn ang="0">
                          <a:pos x="3922" y="2247"/>
                        </a:cxn>
                        <a:cxn ang="0">
                          <a:pos x="4060" y="2535"/>
                        </a:cxn>
                        <a:cxn ang="0">
                          <a:pos x="4162" y="2823"/>
                        </a:cxn>
                        <a:cxn ang="0">
                          <a:pos x="4221" y="3105"/>
                        </a:cxn>
                        <a:cxn ang="0">
                          <a:pos x="4245" y="3368"/>
                        </a:cxn>
                        <a:cxn ang="0">
                          <a:pos x="4233" y="3590"/>
                        </a:cxn>
                        <a:cxn ang="0">
                          <a:pos x="4185" y="3794"/>
                        </a:cxn>
                        <a:cxn ang="0">
                          <a:pos x="4215" y="3692"/>
                        </a:cxn>
                        <a:cxn ang="0">
                          <a:pos x="4245" y="3482"/>
                        </a:cxn>
                        <a:cxn ang="0">
                          <a:pos x="4251" y="3368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287756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287757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1" y="186"/>
                          </a:cxn>
                          <a:cxn ang="0">
                            <a:pos x="442" y="54"/>
                          </a:cxn>
                          <a:cxn ang="0">
                            <a:pos x="771" y="6"/>
                          </a:cxn>
                          <a:cxn ang="0">
                            <a:pos x="1136" y="36"/>
                          </a:cxn>
                          <a:cxn ang="0">
                            <a:pos x="1537" y="144"/>
                          </a:cxn>
                          <a:cxn ang="0">
                            <a:pos x="1949" y="324"/>
                          </a:cxn>
                          <a:cxn ang="0">
                            <a:pos x="2368" y="570"/>
                          </a:cxn>
                          <a:cxn ang="0">
                            <a:pos x="2780" y="888"/>
                          </a:cxn>
                          <a:cxn ang="0">
                            <a:pos x="3103" y="1193"/>
                          </a:cxn>
                          <a:cxn ang="0">
                            <a:pos x="3336" y="1451"/>
                          </a:cxn>
                          <a:cxn ang="0">
                            <a:pos x="3540" y="1721"/>
                          </a:cxn>
                          <a:cxn ang="0">
                            <a:pos x="3719" y="1997"/>
                          </a:cxn>
                          <a:cxn ang="0">
                            <a:pos x="3863" y="2272"/>
                          </a:cxn>
                          <a:cxn ang="0">
                            <a:pos x="3976" y="2548"/>
                          </a:cxn>
                          <a:cxn ang="0">
                            <a:pos x="4060" y="2818"/>
                          </a:cxn>
                          <a:cxn ang="0">
                            <a:pos x="4102" y="3070"/>
                          </a:cxn>
                          <a:cxn ang="0">
                            <a:pos x="4102" y="3321"/>
                          </a:cxn>
                          <a:cxn ang="0">
                            <a:pos x="4060" y="3549"/>
                          </a:cxn>
                          <a:cxn ang="0">
                            <a:pos x="4030" y="3657"/>
                          </a:cxn>
                          <a:cxn ang="0">
                            <a:pos x="4090" y="3447"/>
                          </a:cxn>
                          <a:cxn ang="0">
                            <a:pos x="4108" y="3213"/>
                          </a:cxn>
                          <a:cxn ang="0">
                            <a:pos x="4102" y="3070"/>
                          </a:cxn>
                          <a:cxn ang="0">
                            <a:pos x="4060" y="2812"/>
                          </a:cxn>
                          <a:cxn ang="0">
                            <a:pos x="3982" y="2548"/>
                          </a:cxn>
                          <a:cxn ang="0">
                            <a:pos x="3869" y="2272"/>
                          </a:cxn>
                          <a:cxn ang="0">
                            <a:pos x="3725" y="1997"/>
                          </a:cxn>
                          <a:cxn ang="0">
                            <a:pos x="3546" y="1721"/>
                          </a:cxn>
                          <a:cxn ang="0">
                            <a:pos x="3342" y="1451"/>
                          </a:cxn>
                          <a:cxn ang="0">
                            <a:pos x="3109" y="1187"/>
                          </a:cxn>
                          <a:cxn ang="0">
                            <a:pos x="2792" y="888"/>
                          </a:cxn>
                          <a:cxn ang="0">
                            <a:pos x="2386" y="576"/>
                          </a:cxn>
                          <a:cxn ang="0">
                            <a:pos x="1967" y="330"/>
                          </a:cxn>
                          <a:cxn ang="0">
                            <a:pos x="1543" y="144"/>
                          </a:cxn>
                          <a:cxn ang="0">
                            <a:pos x="1130" y="30"/>
                          </a:cxn>
                          <a:cxn ang="0">
                            <a:pos x="753" y="0"/>
                          </a:cxn>
                          <a:cxn ang="0">
                            <a:pos x="431" y="54"/>
                          </a:cxn>
                          <a:cxn ang="0">
                            <a:pos x="161" y="186"/>
                          </a:cxn>
                          <a:cxn ang="0">
                            <a:pos x="24" y="306"/>
                          </a:cxn>
                          <a:cxn ang="0">
                            <a:pos x="0" y="336"/>
                          </a:cxn>
                          <a:cxn ang="0">
                            <a:pos x="48" y="282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287758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287759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0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1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2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3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4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5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6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7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8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69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0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1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2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3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4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5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6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7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8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79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0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1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2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3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4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5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6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7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8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89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90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91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92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93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794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909" y="1264"/>
                            </a:cxn>
                            <a:cxn ang="0">
                              <a:pos x="1058" y="1402"/>
                            </a:cxn>
                            <a:cxn ang="0">
                              <a:pos x="1214" y="1528"/>
                            </a:cxn>
                            <a:cxn ang="0">
                              <a:pos x="1369" y="1654"/>
                            </a:cxn>
                            <a:cxn ang="0">
                              <a:pos x="1531" y="1768"/>
                            </a:cxn>
                            <a:cxn ang="0">
                              <a:pos x="1537" y="1768"/>
                            </a:cxn>
                            <a:cxn ang="0">
                              <a:pos x="1375" y="1654"/>
                            </a:cxn>
                            <a:cxn ang="0">
                              <a:pos x="1220" y="1534"/>
                            </a:cxn>
                            <a:cxn ang="0">
                              <a:pos x="1064" y="1402"/>
                            </a:cxn>
                            <a:cxn ang="0">
                              <a:pos x="915" y="1258"/>
                            </a:cxn>
                            <a:cxn ang="0">
                              <a:pos x="765" y="1115"/>
                            </a:cxn>
                            <a:cxn ang="0">
                              <a:pos x="628" y="959"/>
                            </a:cxn>
                            <a:cxn ang="0">
                              <a:pos x="496" y="803"/>
                            </a:cxn>
                            <a:cxn ang="0">
                              <a:pos x="377" y="647"/>
                            </a:cxn>
                            <a:cxn ang="0">
                              <a:pos x="269" y="485"/>
                            </a:cxn>
                            <a:cxn ang="0">
                              <a:pos x="167" y="323"/>
                            </a:cxn>
                            <a:cxn ang="0">
                              <a:pos x="78" y="161"/>
                            </a:cxn>
                            <a:cxn ang="0">
                              <a:pos x="0" y="0"/>
                            </a:cxn>
                            <a:cxn ang="0">
                              <a:pos x="0" y="12"/>
                            </a:cxn>
                            <a:cxn ang="0">
                              <a:pos x="78" y="173"/>
                            </a:cxn>
                            <a:cxn ang="0">
                              <a:pos x="167" y="335"/>
                            </a:cxn>
                            <a:cxn ang="0">
                              <a:pos x="269" y="491"/>
                            </a:cxn>
                            <a:cxn ang="0">
                              <a:pos x="377" y="653"/>
                            </a:cxn>
                            <a:cxn ang="0">
                              <a:pos x="496" y="809"/>
                            </a:cxn>
                            <a:cxn ang="0">
                              <a:pos x="628" y="965"/>
                            </a:cxn>
                            <a:cxn ang="0">
                              <a:pos x="765" y="1121"/>
                            </a:cxn>
                            <a:cxn ang="0">
                              <a:pos x="909" y="1264"/>
                            </a:cxn>
                            <a:cxn ang="0">
                              <a:pos x="909" y="1264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287795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28779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2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79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79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79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5" y="1868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9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60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8780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6" y="1005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</p:grpSp>
                    <p:sp>
                      <p:nvSpPr>
                        <p:cNvPr id="287808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09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0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1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2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3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4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5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6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7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8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19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0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1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2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3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4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5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6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7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8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29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0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1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2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3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4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5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6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7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8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39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40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41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42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  <p:sp>
                      <p:nvSpPr>
                        <p:cNvPr id="287843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it-IT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87844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87845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7846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287847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87848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49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/>
                    <a:ahLst/>
                    <a:cxnLst>
                      <a:cxn ang="0">
                        <a:pos x="1006" y="1102"/>
                      </a:cxn>
                      <a:cxn ang="0">
                        <a:pos x="696" y="823"/>
                      </a:cxn>
                      <a:cxn ang="0">
                        <a:pos x="333" y="447"/>
                      </a:cxn>
                      <a:cxn ang="0">
                        <a:pos x="51" y="7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0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1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2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3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4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5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87856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grpSp>
          <p:nvGrpSpPr>
            <p:cNvPr id="287857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287858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/>
                <a:ahLst/>
                <a:cxnLst>
                  <a:cxn ang="0">
                    <a:pos x="873" y="1150"/>
                  </a:cxn>
                  <a:cxn ang="0">
                    <a:pos x="741" y="1019"/>
                  </a:cxn>
                  <a:cxn ang="0">
                    <a:pos x="610" y="875"/>
                  </a:cxn>
                  <a:cxn ang="0">
                    <a:pos x="490" y="737"/>
                  </a:cxn>
                  <a:cxn ang="0">
                    <a:pos x="377" y="593"/>
                  </a:cxn>
                  <a:cxn ang="0">
                    <a:pos x="275" y="443"/>
                  </a:cxn>
                  <a:cxn ang="0">
                    <a:pos x="173" y="299"/>
                  </a:cxn>
                  <a:cxn ang="0">
                    <a:pos x="84" y="149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84" y="155"/>
                  </a:cxn>
                  <a:cxn ang="0">
                    <a:pos x="173" y="305"/>
                  </a:cxn>
                  <a:cxn ang="0">
                    <a:pos x="269" y="449"/>
                  </a:cxn>
                  <a:cxn ang="0">
                    <a:pos x="377" y="593"/>
                  </a:cxn>
                  <a:cxn ang="0">
                    <a:pos x="490" y="737"/>
                  </a:cxn>
                  <a:cxn ang="0">
                    <a:pos x="610" y="881"/>
                  </a:cxn>
                  <a:cxn ang="0">
                    <a:pos x="735" y="1019"/>
                  </a:cxn>
                  <a:cxn ang="0">
                    <a:pos x="873" y="1150"/>
                  </a:cxn>
                  <a:cxn ang="0">
                    <a:pos x="1010" y="1276"/>
                  </a:cxn>
                  <a:cxn ang="0">
                    <a:pos x="1148" y="1396"/>
                  </a:cxn>
                  <a:cxn ang="0">
                    <a:pos x="1286" y="1510"/>
                  </a:cxn>
                  <a:cxn ang="0">
                    <a:pos x="1429" y="1618"/>
                  </a:cxn>
                  <a:cxn ang="0">
                    <a:pos x="1435" y="1618"/>
                  </a:cxn>
                  <a:cxn ang="0">
                    <a:pos x="1292" y="1510"/>
                  </a:cxn>
                  <a:cxn ang="0">
                    <a:pos x="1154" y="1396"/>
                  </a:cxn>
                  <a:cxn ang="0">
                    <a:pos x="1010" y="1276"/>
                  </a:cxn>
                  <a:cxn ang="0">
                    <a:pos x="873" y="1150"/>
                  </a:cxn>
                  <a:cxn ang="0">
                    <a:pos x="873" y="1150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859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/>
                <a:ahLst/>
                <a:cxnLst>
                  <a:cxn ang="0">
                    <a:pos x="957" y="1463"/>
                  </a:cxn>
                  <a:cxn ang="0">
                    <a:pos x="789" y="1289"/>
                  </a:cxn>
                  <a:cxn ang="0">
                    <a:pos x="634" y="1115"/>
                  </a:cxn>
                  <a:cxn ang="0">
                    <a:pos x="490" y="929"/>
                  </a:cxn>
                  <a:cxn ang="0">
                    <a:pos x="365" y="743"/>
                  </a:cxn>
                  <a:cxn ang="0">
                    <a:pos x="251" y="557"/>
                  </a:cxn>
                  <a:cxn ang="0">
                    <a:pos x="149" y="372"/>
                  </a:cxn>
                  <a:cxn ang="0">
                    <a:pos x="66" y="186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6" y="198"/>
                  </a:cxn>
                  <a:cxn ang="0">
                    <a:pos x="149" y="384"/>
                  </a:cxn>
                  <a:cxn ang="0">
                    <a:pos x="251" y="569"/>
                  </a:cxn>
                  <a:cxn ang="0">
                    <a:pos x="365" y="755"/>
                  </a:cxn>
                  <a:cxn ang="0">
                    <a:pos x="490" y="935"/>
                  </a:cxn>
                  <a:cxn ang="0">
                    <a:pos x="634" y="1115"/>
                  </a:cxn>
                  <a:cxn ang="0">
                    <a:pos x="789" y="1295"/>
                  </a:cxn>
                  <a:cxn ang="0">
                    <a:pos x="957" y="1463"/>
                  </a:cxn>
                  <a:cxn ang="0">
                    <a:pos x="1130" y="1618"/>
                  </a:cxn>
                  <a:cxn ang="0">
                    <a:pos x="1303" y="1762"/>
                  </a:cxn>
                  <a:cxn ang="0">
                    <a:pos x="1483" y="1894"/>
                  </a:cxn>
                  <a:cxn ang="0">
                    <a:pos x="1662" y="2014"/>
                  </a:cxn>
                  <a:cxn ang="0">
                    <a:pos x="1668" y="2014"/>
                  </a:cxn>
                  <a:cxn ang="0">
                    <a:pos x="1483" y="1894"/>
                  </a:cxn>
                  <a:cxn ang="0">
                    <a:pos x="1303" y="1762"/>
                  </a:cxn>
                  <a:cxn ang="0">
                    <a:pos x="1130" y="1618"/>
                  </a:cxn>
                  <a:cxn ang="0">
                    <a:pos x="957" y="1463"/>
                  </a:cxn>
                  <a:cxn ang="0">
                    <a:pos x="957" y="1463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7860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7861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7862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9" y="2694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7863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87864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287865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7866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2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7867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5"/>
                  <a:ext cx="163" cy="155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7868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7869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287870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87871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87872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CAFA56A-1363-4799-98E9-79149F686359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287873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8787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3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95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29594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95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95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95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5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5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29596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95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5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95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95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5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95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95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95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FE167073-4E38-4A2D-9637-CC96F2D94DE6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295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901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FBD5935F-4F19-457A-98FD-603C2E65BD0B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302086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2087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302088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302089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0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1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2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3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4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5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6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7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8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099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100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2101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210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902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34201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4202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42021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4202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2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203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4203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3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4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2052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4205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5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6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4207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4207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4207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4207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4207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208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208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208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420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4208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4208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4208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4208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04393F2B-D0A5-4995-8085-7209EF6DD3BD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E4C03FB-DF30-4DB5-81E4-3C544D5C9DC1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900" r:id="rId12"/>
  </p:sldLayoutIdLst>
  <p:transition spd="med">
    <p:randomBar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0D3DFF8-B89F-4239-8C0B-FDAF7FD5027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537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537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5C0F8A6A-963D-4A80-B987-DCFE4AF93916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674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540675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0676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0677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0678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0679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it-IT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5406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06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406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406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3CFF7B70-66F1-4967-88FB-9A22AFDDEB58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4068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018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8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19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020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0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1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1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1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1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021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021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021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21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021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02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022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022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022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6EAE541-F728-47C9-9812-F2E74A102F5A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97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199E5B1-1FB7-4C7B-A34F-6586CA0FD083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15667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67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5667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7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7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668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66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669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5669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5669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701966A7-30B0-4554-9C4D-566EC3C5F319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15669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it-IT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2BF22314-9FF8-4C5F-BB3B-4ED4D7817801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38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38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38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38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38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38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38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638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638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638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A06AF34B-F99C-4BA5-834F-5B0346B9528E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98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938" name="Group 2"/>
          <p:cNvGrpSpPr>
            <a:grpSpLocks/>
          </p:cNvGrpSpPr>
          <p:nvPr/>
        </p:nvGrpSpPr>
        <p:grpSpPr bwMode="auto">
          <a:xfrm>
            <a:off x="0" y="0"/>
            <a:ext cx="9140825" cy="6851650"/>
            <a:chOff x="0" y="0"/>
            <a:chExt cx="5758" cy="4316"/>
          </a:xfrm>
        </p:grpSpPr>
        <p:sp>
          <p:nvSpPr>
            <p:cNvPr id="16793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/>
              <a:ahLst/>
              <a:cxnLst>
                <a:cxn ang="0">
                  <a:pos x="149" y="1505"/>
                </a:cxn>
                <a:cxn ang="0">
                  <a:pos x="687" y="1331"/>
                </a:cxn>
                <a:cxn ang="0">
                  <a:pos x="1213" y="1157"/>
                </a:cxn>
                <a:cxn ang="0">
                  <a:pos x="1728" y="977"/>
                </a:cxn>
                <a:cxn ang="0">
                  <a:pos x="2218" y="792"/>
                </a:cxn>
                <a:cxn ang="0">
                  <a:pos x="2457" y="696"/>
                </a:cxn>
                <a:cxn ang="0">
                  <a:pos x="2690" y="606"/>
                </a:cxn>
                <a:cxn ang="0">
                  <a:pos x="2918" y="510"/>
                </a:cxn>
                <a:cxn ang="0">
                  <a:pos x="3139" y="420"/>
                </a:cxn>
                <a:cxn ang="0">
                  <a:pos x="3348" y="324"/>
                </a:cxn>
                <a:cxn ang="0">
                  <a:pos x="3551" y="234"/>
                </a:cxn>
                <a:cxn ang="0">
                  <a:pos x="3749" y="138"/>
                </a:cxn>
                <a:cxn ang="0">
                  <a:pos x="3934" y="48"/>
                </a:cxn>
                <a:cxn ang="0">
                  <a:pos x="3934" y="0"/>
                </a:cxn>
                <a:cxn ang="0">
                  <a:pos x="3743" y="96"/>
                </a:cxn>
                <a:cxn ang="0">
                  <a:pos x="3539" y="192"/>
                </a:cxn>
                <a:cxn ang="0">
                  <a:pos x="3330" y="288"/>
                </a:cxn>
                <a:cxn ang="0">
                  <a:pos x="3115" y="384"/>
                </a:cxn>
                <a:cxn ang="0">
                  <a:pos x="2888" y="480"/>
                </a:cxn>
                <a:cxn ang="0">
                  <a:pos x="2654" y="576"/>
                </a:cxn>
                <a:cxn ang="0">
                  <a:pos x="2409" y="672"/>
                </a:cxn>
                <a:cxn ang="0">
                  <a:pos x="2164" y="768"/>
                </a:cxn>
                <a:cxn ang="0">
                  <a:pos x="1907" y="864"/>
                </a:cxn>
                <a:cxn ang="0">
                  <a:pos x="1650" y="960"/>
                </a:cxn>
                <a:cxn ang="0">
                  <a:pos x="1112" y="1145"/>
                </a:cxn>
                <a:cxn ang="0">
                  <a:pos x="562" y="1331"/>
                </a:cxn>
                <a:cxn ang="0">
                  <a:pos x="0" y="1505"/>
                </a:cxn>
                <a:cxn ang="0">
                  <a:pos x="149" y="1505"/>
                </a:cxn>
                <a:cxn ang="0">
                  <a:pos x="149" y="1505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/>
              <a:ahLst/>
              <a:cxnLst>
                <a:cxn ang="0">
                  <a:pos x="132" y="689"/>
                </a:cxn>
                <a:cxn ang="0">
                  <a:pos x="550" y="527"/>
                </a:cxn>
                <a:cxn ang="0">
                  <a:pos x="963" y="365"/>
                </a:cxn>
                <a:cxn ang="0">
                  <a:pos x="1160" y="287"/>
                </a:cxn>
                <a:cxn ang="0">
                  <a:pos x="1357" y="203"/>
                </a:cxn>
                <a:cxn ang="0">
                  <a:pos x="1549" y="126"/>
                </a:cxn>
                <a:cxn ang="0">
                  <a:pos x="1728" y="48"/>
                </a:cxn>
                <a:cxn ang="0">
                  <a:pos x="1728" y="0"/>
                </a:cxn>
                <a:cxn ang="0">
                  <a:pos x="1531" y="84"/>
                </a:cxn>
                <a:cxn ang="0">
                  <a:pos x="1327" y="167"/>
                </a:cxn>
                <a:cxn ang="0">
                  <a:pos x="1118" y="257"/>
                </a:cxn>
                <a:cxn ang="0">
                  <a:pos x="903" y="341"/>
                </a:cxn>
                <a:cxn ang="0">
                  <a:pos x="454" y="515"/>
                </a:cxn>
                <a:cxn ang="0">
                  <a:pos x="0" y="689"/>
                </a:cxn>
                <a:cxn ang="0">
                  <a:pos x="132" y="689"/>
                </a:cxn>
                <a:cxn ang="0">
                  <a:pos x="132" y="689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/>
              <a:ahLst/>
              <a:cxnLst>
                <a:cxn ang="0">
                  <a:pos x="5561" y="929"/>
                </a:cxn>
                <a:cxn ang="0">
                  <a:pos x="5537" y="773"/>
                </a:cxn>
                <a:cxn ang="0">
                  <a:pos x="5453" y="629"/>
                </a:cxn>
                <a:cxn ang="0">
                  <a:pos x="5327" y="492"/>
                </a:cxn>
                <a:cxn ang="0">
                  <a:pos x="5148" y="366"/>
                </a:cxn>
                <a:cxn ang="0">
                  <a:pos x="4921" y="252"/>
                </a:cxn>
                <a:cxn ang="0">
                  <a:pos x="4652" y="144"/>
                </a:cxn>
                <a:cxn ang="0">
                  <a:pos x="4341" y="48"/>
                </a:cxn>
                <a:cxn ang="0">
                  <a:pos x="4000" y="0"/>
                </a:cxn>
                <a:cxn ang="0">
                  <a:pos x="4359" y="90"/>
                </a:cxn>
                <a:cxn ang="0">
                  <a:pos x="4670" y="192"/>
                </a:cxn>
                <a:cxn ang="0">
                  <a:pos x="4933" y="306"/>
                </a:cxn>
                <a:cxn ang="0">
                  <a:pos x="5148" y="426"/>
                </a:cxn>
                <a:cxn ang="0">
                  <a:pos x="5315" y="557"/>
                </a:cxn>
                <a:cxn ang="0">
                  <a:pos x="5429" y="701"/>
                </a:cxn>
                <a:cxn ang="0">
                  <a:pos x="5489" y="851"/>
                </a:cxn>
                <a:cxn ang="0">
                  <a:pos x="5489" y="1013"/>
                </a:cxn>
                <a:cxn ang="0">
                  <a:pos x="5441" y="1163"/>
                </a:cxn>
                <a:cxn ang="0">
                  <a:pos x="5345" y="1319"/>
                </a:cxn>
                <a:cxn ang="0">
                  <a:pos x="5202" y="1475"/>
                </a:cxn>
                <a:cxn ang="0">
                  <a:pos x="5017" y="1630"/>
                </a:cxn>
                <a:cxn ang="0">
                  <a:pos x="4789" y="1786"/>
                </a:cxn>
                <a:cxn ang="0">
                  <a:pos x="4526" y="1948"/>
                </a:cxn>
                <a:cxn ang="0">
                  <a:pos x="4215" y="2104"/>
                </a:cxn>
                <a:cxn ang="0">
                  <a:pos x="3875" y="2260"/>
                </a:cxn>
                <a:cxn ang="0">
                  <a:pos x="3498" y="2416"/>
                </a:cxn>
                <a:cxn ang="0">
                  <a:pos x="3085" y="2566"/>
                </a:cxn>
                <a:cxn ang="0">
                  <a:pos x="2643" y="2715"/>
                </a:cxn>
                <a:cxn ang="0">
                  <a:pos x="2164" y="2865"/>
                </a:cxn>
                <a:cxn ang="0">
                  <a:pos x="1662" y="3009"/>
                </a:cxn>
                <a:cxn ang="0">
                  <a:pos x="1136" y="3147"/>
                </a:cxn>
                <a:cxn ang="0">
                  <a:pos x="580" y="3279"/>
                </a:cxn>
                <a:cxn ang="0">
                  <a:pos x="0" y="3447"/>
                </a:cxn>
                <a:cxn ang="0">
                  <a:pos x="867" y="3249"/>
                </a:cxn>
                <a:cxn ang="0">
                  <a:pos x="1417" y="3105"/>
                </a:cxn>
                <a:cxn ang="0">
                  <a:pos x="1937" y="2961"/>
                </a:cxn>
                <a:cxn ang="0">
                  <a:pos x="2434" y="2817"/>
                </a:cxn>
                <a:cxn ang="0">
                  <a:pos x="2900" y="2668"/>
                </a:cxn>
                <a:cxn ang="0">
                  <a:pos x="3330" y="2512"/>
                </a:cxn>
                <a:cxn ang="0">
                  <a:pos x="3731" y="2356"/>
                </a:cxn>
                <a:cxn ang="0">
                  <a:pos x="4096" y="2200"/>
                </a:cxn>
                <a:cxn ang="0">
                  <a:pos x="4425" y="2038"/>
                </a:cxn>
                <a:cxn ang="0">
                  <a:pos x="4718" y="1876"/>
                </a:cxn>
                <a:cxn ang="0">
                  <a:pos x="4969" y="1720"/>
                </a:cxn>
                <a:cxn ang="0">
                  <a:pos x="5178" y="1559"/>
                </a:cxn>
                <a:cxn ang="0">
                  <a:pos x="5339" y="1397"/>
                </a:cxn>
                <a:cxn ang="0">
                  <a:pos x="5459" y="1241"/>
                </a:cxn>
                <a:cxn ang="0">
                  <a:pos x="5537" y="1085"/>
                </a:cxn>
                <a:cxn ang="0">
                  <a:pos x="5555" y="100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/>
              <a:ahLst/>
              <a:cxnLst>
                <a:cxn ang="0">
                  <a:pos x="813" y="222"/>
                </a:cxn>
                <a:cxn ang="0">
                  <a:pos x="670" y="162"/>
                </a:cxn>
                <a:cxn ang="0">
                  <a:pos x="514" y="108"/>
                </a:cxn>
                <a:cxn ang="0">
                  <a:pos x="347" y="54"/>
                </a:cxn>
                <a:cxn ang="0">
                  <a:pos x="167" y="0"/>
                </a:cxn>
                <a:cxn ang="0">
                  <a:pos x="0" y="0"/>
                </a:cxn>
                <a:cxn ang="0">
                  <a:pos x="227" y="60"/>
                </a:cxn>
                <a:cxn ang="0">
                  <a:pos x="442" y="132"/>
                </a:cxn>
                <a:cxn ang="0">
                  <a:pos x="634" y="204"/>
                </a:cxn>
                <a:cxn ang="0">
                  <a:pos x="813" y="276"/>
                </a:cxn>
                <a:cxn ang="0">
                  <a:pos x="813" y="222"/>
                </a:cxn>
                <a:cxn ang="0">
                  <a:pos x="813" y="222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0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/>
              <a:ahLst/>
              <a:cxnLst>
                <a:cxn ang="0">
                  <a:pos x="5740" y="0"/>
                </a:cxn>
                <a:cxn ang="0">
                  <a:pos x="5638" y="72"/>
                </a:cxn>
                <a:cxn ang="0">
                  <a:pos x="5537" y="138"/>
                </a:cxn>
                <a:cxn ang="0">
                  <a:pos x="5423" y="210"/>
                </a:cxn>
                <a:cxn ang="0">
                  <a:pos x="5304" y="276"/>
                </a:cxn>
                <a:cxn ang="0">
                  <a:pos x="5052" y="414"/>
                </a:cxn>
                <a:cxn ang="0">
                  <a:pos x="4777" y="552"/>
                </a:cxn>
                <a:cxn ang="0">
                  <a:pos x="4478" y="690"/>
                </a:cxn>
                <a:cxn ang="0">
                  <a:pos x="4162" y="827"/>
                </a:cxn>
                <a:cxn ang="0">
                  <a:pos x="3827" y="959"/>
                </a:cxn>
                <a:cxn ang="0">
                  <a:pos x="3468" y="1091"/>
                </a:cxn>
                <a:cxn ang="0">
                  <a:pos x="3091" y="1223"/>
                </a:cxn>
                <a:cxn ang="0">
                  <a:pos x="2697" y="1355"/>
                </a:cxn>
                <a:cxn ang="0">
                  <a:pos x="2284" y="1481"/>
                </a:cxn>
                <a:cxn ang="0">
                  <a:pos x="1860" y="1601"/>
                </a:cxn>
                <a:cxn ang="0">
                  <a:pos x="1417" y="1721"/>
                </a:cxn>
                <a:cxn ang="0">
                  <a:pos x="957" y="1834"/>
                </a:cxn>
                <a:cxn ang="0">
                  <a:pos x="484" y="1948"/>
                </a:cxn>
                <a:cxn ang="0">
                  <a:pos x="0" y="2056"/>
                </a:cxn>
                <a:cxn ang="0">
                  <a:pos x="0" y="2098"/>
                </a:cxn>
                <a:cxn ang="0">
                  <a:pos x="478" y="1990"/>
                </a:cxn>
                <a:cxn ang="0">
                  <a:pos x="951" y="1882"/>
                </a:cxn>
                <a:cxn ang="0">
                  <a:pos x="1405" y="1763"/>
                </a:cxn>
                <a:cxn ang="0">
                  <a:pos x="1842" y="1649"/>
                </a:cxn>
                <a:cxn ang="0">
                  <a:pos x="2266" y="1523"/>
                </a:cxn>
                <a:cxn ang="0">
                  <a:pos x="2679" y="1397"/>
                </a:cxn>
                <a:cxn ang="0">
                  <a:pos x="3067" y="1271"/>
                </a:cxn>
                <a:cxn ang="0">
                  <a:pos x="3444" y="1139"/>
                </a:cxn>
                <a:cxn ang="0">
                  <a:pos x="3803" y="1007"/>
                </a:cxn>
                <a:cxn ang="0">
                  <a:pos x="4138" y="875"/>
                </a:cxn>
                <a:cxn ang="0">
                  <a:pos x="4460" y="737"/>
                </a:cxn>
                <a:cxn ang="0">
                  <a:pos x="4759" y="600"/>
                </a:cxn>
                <a:cxn ang="0">
                  <a:pos x="5040" y="462"/>
                </a:cxn>
                <a:cxn ang="0">
                  <a:pos x="5292" y="324"/>
                </a:cxn>
                <a:cxn ang="0">
                  <a:pos x="5531" y="186"/>
                </a:cxn>
                <a:cxn ang="0">
                  <a:pos x="5740" y="48"/>
                </a:cxn>
                <a:cxn ang="0">
                  <a:pos x="5740" y="0"/>
                </a:cxn>
                <a:cxn ang="0">
                  <a:pos x="5740" y="0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/>
              <a:ahLst/>
              <a:cxnLst>
                <a:cxn ang="0">
                  <a:pos x="1955" y="485"/>
                </a:cxn>
                <a:cxn ang="0">
                  <a:pos x="1901" y="390"/>
                </a:cxn>
                <a:cxn ang="0">
                  <a:pos x="1770" y="306"/>
                </a:cxn>
                <a:cxn ang="0">
                  <a:pos x="1579" y="228"/>
                </a:cxn>
                <a:cxn ang="0">
                  <a:pos x="1327" y="162"/>
                </a:cxn>
                <a:cxn ang="0">
                  <a:pos x="1010" y="102"/>
                </a:cxn>
                <a:cxn ang="0">
                  <a:pos x="646" y="54"/>
                </a:cxn>
                <a:cxn ang="0">
                  <a:pos x="227" y="18"/>
                </a:cxn>
                <a:cxn ang="0">
                  <a:pos x="0" y="12"/>
                </a:cxn>
                <a:cxn ang="0">
                  <a:pos x="431" y="48"/>
                </a:cxn>
                <a:cxn ang="0">
                  <a:pos x="813" y="90"/>
                </a:cxn>
                <a:cxn ang="0">
                  <a:pos x="1148" y="144"/>
                </a:cxn>
                <a:cxn ang="0">
                  <a:pos x="1423" y="204"/>
                </a:cxn>
                <a:cxn ang="0">
                  <a:pos x="1638" y="276"/>
                </a:cxn>
                <a:cxn ang="0">
                  <a:pos x="1794" y="360"/>
                </a:cxn>
                <a:cxn ang="0">
                  <a:pos x="1883" y="443"/>
                </a:cxn>
                <a:cxn ang="0">
                  <a:pos x="1901" y="539"/>
                </a:cxn>
                <a:cxn ang="0">
                  <a:pos x="1854" y="629"/>
                </a:cxn>
                <a:cxn ang="0">
                  <a:pos x="1746" y="719"/>
                </a:cxn>
                <a:cxn ang="0">
                  <a:pos x="1579" y="809"/>
                </a:cxn>
                <a:cxn ang="0">
                  <a:pos x="1357" y="899"/>
                </a:cxn>
                <a:cxn ang="0">
                  <a:pos x="1088" y="989"/>
                </a:cxn>
                <a:cxn ang="0">
                  <a:pos x="765" y="1073"/>
                </a:cxn>
                <a:cxn ang="0">
                  <a:pos x="407" y="1157"/>
                </a:cxn>
                <a:cxn ang="0">
                  <a:pos x="0" y="1241"/>
                </a:cxn>
                <a:cxn ang="0">
                  <a:pos x="215" y="1223"/>
                </a:cxn>
                <a:cxn ang="0">
                  <a:pos x="610" y="1139"/>
                </a:cxn>
                <a:cxn ang="0">
                  <a:pos x="957" y="1049"/>
                </a:cxn>
                <a:cxn ang="0">
                  <a:pos x="1262" y="959"/>
                </a:cxn>
                <a:cxn ang="0">
                  <a:pos x="1513" y="863"/>
                </a:cxn>
                <a:cxn ang="0">
                  <a:pos x="1716" y="767"/>
                </a:cxn>
                <a:cxn ang="0">
                  <a:pos x="1860" y="677"/>
                </a:cxn>
                <a:cxn ang="0">
                  <a:pos x="1937" y="581"/>
                </a:cxn>
                <a:cxn ang="0">
                  <a:pos x="1955" y="533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/>
              <a:ahLst/>
              <a:cxnLst>
                <a:cxn ang="0">
                  <a:pos x="4694" y="797"/>
                </a:cxn>
                <a:cxn ang="0">
                  <a:pos x="4664" y="665"/>
                </a:cxn>
                <a:cxn ang="0">
                  <a:pos x="4586" y="540"/>
                </a:cxn>
                <a:cxn ang="0">
                  <a:pos x="4466" y="426"/>
                </a:cxn>
                <a:cxn ang="0">
                  <a:pos x="4299" y="312"/>
                </a:cxn>
                <a:cxn ang="0">
                  <a:pos x="4084" y="216"/>
                </a:cxn>
                <a:cxn ang="0">
                  <a:pos x="3833" y="120"/>
                </a:cxn>
                <a:cxn ang="0">
                  <a:pos x="3540" y="36"/>
                </a:cxn>
                <a:cxn ang="0">
                  <a:pos x="3205" y="0"/>
                </a:cxn>
                <a:cxn ang="0">
                  <a:pos x="3540" y="78"/>
                </a:cxn>
                <a:cxn ang="0">
                  <a:pos x="3833" y="162"/>
                </a:cxn>
                <a:cxn ang="0">
                  <a:pos x="4084" y="258"/>
                </a:cxn>
                <a:cxn ang="0">
                  <a:pos x="4287" y="366"/>
                </a:cxn>
                <a:cxn ang="0">
                  <a:pos x="4443" y="480"/>
                </a:cxn>
                <a:cxn ang="0">
                  <a:pos x="4550" y="605"/>
                </a:cxn>
                <a:cxn ang="0">
                  <a:pos x="4610" y="737"/>
                </a:cxn>
                <a:cxn ang="0">
                  <a:pos x="4610" y="875"/>
                </a:cxn>
                <a:cxn ang="0">
                  <a:pos x="4568" y="1001"/>
                </a:cxn>
                <a:cxn ang="0">
                  <a:pos x="4490" y="1127"/>
                </a:cxn>
                <a:cxn ang="0">
                  <a:pos x="4371" y="1259"/>
                </a:cxn>
                <a:cxn ang="0">
                  <a:pos x="4215" y="1385"/>
                </a:cxn>
                <a:cxn ang="0">
                  <a:pos x="4024" y="1517"/>
                </a:cxn>
                <a:cxn ang="0">
                  <a:pos x="3803" y="1648"/>
                </a:cxn>
                <a:cxn ang="0">
                  <a:pos x="3546" y="1774"/>
                </a:cxn>
                <a:cxn ang="0">
                  <a:pos x="3259" y="1906"/>
                </a:cxn>
                <a:cxn ang="0">
                  <a:pos x="2942" y="2032"/>
                </a:cxn>
                <a:cxn ang="0">
                  <a:pos x="2595" y="2164"/>
                </a:cxn>
                <a:cxn ang="0">
                  <a:pos x="2224" y="2284"/>
                </a:cxn>
                <a:cxn ang="0">
                  <a:pos x="1824" y="2410"/>
                </a:cxn>
                <a:cxn ang="0">
                  <a:pos x="1399" y="2530"/>
                </a:cxn>
                <a:cxn ang="0">
                  <a:pos x="484" y="2757"/>
                </a:cxn>
                <a:cxn ang="0">
                  <a:pos x="0" y="2901"/>
                </a:cxn>
                <a:cxn ang="0">
                  <a:pos x="969" y="2674"/>
                </a:cxn>
                <a:cxn ang="0">
                  <a:pos x="1638" y="2494"/>
                </a:cxn>
                <a:cxn ang="0">
                  <a:pos x="2057" y="2374"/>
                </a:cxn>
                <a:cxn ang="0">
                  <a:pos x="2451" y="2248"/>
                </a:cxn>
                <a:cxn ang="0">
                  <a:pos x="2816" y="2116"/>
                </a:cxn>
                <a:cxn ang="0">
                  <a:pos x="3151" y="1984"/>
                </a:cxn>
                <a:cxn ang="0">
                  <a:pos x="3462" y="1858"/>
                </a:cxn>
                <a:cxn ang="0">
                  <a:pos x="3737" y="1720"/>
                </a:cxn>
                <a:cxn ang="0">
                  <a:pos x="3982" y="1589"/>
                </a:cxn>
                <a:cxn ang="0">
                  <a:pos x="4191" y="1457"/>
                </a:cxn>
                <a:cxn ang="0">
                  <a:pos x="4371" y="1325"/>
                </a:cxn>
                <a:cxn ang="0">
                  <a:pos x="4508" y="1193"/>
                </a:cxn>
                <a:cxn ang="0">
                  <a:pos x="4610" y="1061"/>
                </a:cxn>
                <a:cxn ang="0">
                  <a:pos x="4670" y="935"/>
                </a:cxn>
                <a:cxn ang="0">
                  <a:pos x="4688" y="869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/>
              <a:ahLst/>
              <a:cxnLst>
                <a:cxn ang="0">
                  <a:pos x="3761" y="719"/>
                </a:cxn>
                <a:cxn ang="0">
                  <a:pos x="3731" y="599"/>
                </a:cxn>
                <a:cxn ang="0">
                  <a:pos x="3653" y="486"/>
                </a:cxn>
                <a:cxn ang="0">
                  <a:pos x="3522" y="378"/>
                </a:cxn>
                <a:cxn ang="0">
                  <a:pos x="3348" y="282"/>
                </a:cxn>
                <a:cxn ang="0">
                  <a:pos x="3127" y="192"/>
                </a:cxn>
                <a:cxn ang="0">
                  <a:pos x="2864" y="108"/>
                </a:cxn>
                <a:cxn ang="0">
                  <a:pos x="2559" y="36"/>
                </a:cxn>
                <a:cxn ang="0">
                  <a:pos x="2230" y="0"/>
                </a:cxn>
                <a:cxn ang="0">
                  <a:pos x="2577" y="72"/>
                </a:cxn>
                <a:cxn ang="0">
                  <a:pos x="2876" y="150"/>
                </a:cxn>
                <a:cxn ang="0">
                  <a:pos x="3139" y="234"/>
                </a:cxn>
                <a:cxn ang="0">
                  <a:pos x="3348" y="330"/>
                </a:cxn>
                <a:cxn ang="0">
                  <a:pos x="3516" y="432"/>
                </a:cxn>
                <a:cxn ang="0">
                  <a:pos x="3623" y="545"/>
                </a:cxn>
                <a:cxn ang="0">
                  <a:pos x="3683" y="665"/>
                </a:cxn>
                <a:cxn ang="0">
                  <a:pos x="3689" y="791"/>
                </a:cxn>
                <a:cxn ang="0">
                  <a:pos x="3653" y="887"/>
                </a:cxn>
                <a:cxn ang="0">
                  <a:pos x="3593" y="989"/>
                </a:cxn>
                <a:cxn ang="0">
                  <a:pos x="3498" y="1091"/>
                </a:cxn>
                <a:cxn ang="0">
                  <a:pos x="3372" y="1187"/>
                </a:cxn>
                <a:cxn ang="0">
                  <a:pos x="3223" y="1289"/>
                </a:cxn>
                <a:cxn ang="0">
                  <a:pos x="3043" y="1391"/>
                </a:cxn>
                <a:cxn ang="0">
                  <a:pos x="2834" y="1493"/>
                </a:cxn>
                <a:cxn ang="0">
                  <a:pos x="2607" y="1589"/>
                </a:cxn>
                <a:cxn ang="0">
                  <a:pos x="2075" y="1786"/>
                </a:cxn>
                <a:cxn ang="0">
                  <a:pos x="1459" y="1972"/>
                </a:cxn>
                <a:cxn ang="0">
                  <a:pos x="765" y="2158"/>
                </a:cxn>
                <a:cxn ang="0">
                  <a:pos x="0" y="2326"/>
                </a:cxn>
                <a:cxn ang="0">
                  <a:pos x="401" y="2272"/>
                </a:cxn>
                <a:cxn ang="0">
                  <a:pos x="1142" y="2092"/>
                </a:cxn>
                <a:cxn ang="0">
                  <a:pos x="1812" y="1900"/>
                </a:cxn>
                <a:cxn ang="0">
                  <a:pos x="2392" y="1702"/>
                </a:cxn>
                <a:cxn ang="0">
                  <a:pos x="2649" y="1607"/>
                </a:cxn>
                <a:cxn ang="0">
                  <a:pos x="2882" y="1505"/>
                </a:cxn>
                <a:cxn ang="0">
                  <a:pos x="3091" y="1403"/>
                </a:cxn>
                <a:cxn ang="0">
                  <a:pos x="3277" y="1301"/>
                </a:cxn>
                <a:cxn ang="0">
                  <a:pos x="3432" y="1193"/>
                </a:cxn>
                <a:cxn ang="0">
                  <a:pos x="3558" y="1091"/>
                </a:cxn>
                <a:cxn ang="0">
                  <a:pos x="3653" y="989"/>
                </a:cxn>
                <a:cxn ang="0">
                  <a:pos x="3719" y="887"/>
                </a:cxn>
                <a:cxn ang="0">
                  <a:pos x="3755" y="785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/>
              <a:ahLst/>
              <a:cxnLst>
                <a:cxn ang="0">
                  <a:pos x="2924" y="647"/>
                </a:cxn>
                <a:cxn ang="0">
                  <a:pos x="2876" y="528"/>
                </a:cxn>
                <a:cxn ang="0">
                  <a:pos x="2750" y="414"/>
                </a:cxn>
                <a:cxn ang="0">
                  <a:pos x="2559" y="318"/>
                </a:cxn>
                <a:cxn ang="0">
                  <a:pos x="2302" y="228"/>
                </a:cxn>
                <a:cxn ang="0">
                  <a:pos x="1985" y="150"/>
                </a:cxn>
                <a:cxn ang="0">
                  <a:pos x="1608" y="78"/>
                </a:cxn>
                <a:cxn ang="0">
                  <a:pos x="1178" y="24"/>
                </a:cxn>
                <a:cxn ang="0">
                  <a:pos x="694" y="0"/>
                </a:cxn>
                <a:cxn ang="0">
                  <a:pos x="1190" y="48"/>
                </a:cxn>
                <a:cxn ang="0">
                  <a:pos x="1626" y="108"/>
                </a:cxn>
                <a:cxn ang="0">
                  <a:pos x="2009" y="180"/>
                </a:cxn>
                <a:cxn ang="0">
                  <a:pos x="2326" y="264"/>
                </a:cxn>
                <a:cxn ang="0">
                  <a:pos x="2571" y="360"/>
                </a:cxn>
                <a:cxn ang="0">
                  <a:pos x="2750" y="468"/>
                </a:cxn>
                <a:cxn ang="0">
                  <a:pos x="2846" y="587"/>
                </a:cxn>
                <a:cxn ang="0">
                  <a:pos x="2864" y="713"/>
                </a:cxn>
                <a:cxn ang="0">
                  <a:pos x="2840" y="785"/>
                </a:cxn>
                <a:cxn ang="0">
                  <a:pos x="2792" y="857"/>
                </a:cxn>
                <a:cxn ang="0">
                  <a:pos x="2625" y="1001"/>
                </a:cxn>
                <a:cxn ang="0">
                  <a:pos x="2368" y="1145"/>
                </a:cxn>
                <a:cxn ang="0">
                  <a:pos x="2033" y="1289"/>
                </a:cxn>
                <a:cxn ang="0">
                  <a:pos x="1626" y="1433"/>
                </a:cxn>
                <a:cxn ang="0">
                  <a:pos x="1142" y="1571"/>
                </a:cxn>
                <a:cxn ang="0">
                  <a:pos x="604" y="1702"/>
                </a:cxn>
                <a:cxn ang="0">
                  <a:pos x="0" y="1828"/>
                </a:cxn>
                <a:cxn ang="0">
                  <a:pos x="311" y="1780"/>
                </a:cxn>
                <a:cxn ang="0">
                  <a:pos x="897" y="1648"/>
                </a:cxn>
                <a:cxn ang="0">
                  <a:pos x="1417" y="1511"/>
                </a:cxn>
                <a:cxn ang="0">
                  <a:pos x="1871" y="1367"/>
                </a:cxn>
                <a:cxn ang="0">
                  <a:pos x="2254" y="1223"/>
                </a:cxn>
                <a:cxn ang="0">
                  <a:pos x="2559" y="1079"/>
                </a:cxn>
                <a:cxn ang="0">
                  <a:pos x="2774" y="929"/>
                </a:cxn>
                <a:cxn ang="0">
                  <a:pos x="2876" y="815"/>
                </a:cxn>
                <a:cxn ang="0">
                  <a:pos x="2912" y="743"/>
                </a:cxn>
                <a:cxn ang="0">
                  <a:pos x="2924" y="707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/>
              <a:ahLst/>
              <a:cxnLst>
                <a:cxn ang="0">
                  <a:pos x="1399" y="204"/>
                </a:cxn>
                <a:cxn ang="0">
                  <a:pos x="0" y="18"/>
                </a:cxn>
                <a:cxn ang="0">
                  <a:pos x="77" y="0"/>
                </a:cxn>
                <a:cxn ang="0">
                  <a:pos x="1488" y="186"/>
                </a:cxn>
                <a:cxn ang="0">
                  <a:pos x="1399" y="204"/>
                </a:cxn>
                <a:cxn ang="0">
                  <a:pos x="1399" y="204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4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795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7951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6795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6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6" y="24"/>
                  </a:cxn>
                  <a:cxn ang="0">
                    <a:pos x="12" y="18"/>
                  </a:cxn>
                  <a:cxn ang="0">
                    <a:pos x="48" y="6"/>
                  </a:cxn>
                  <a:cxn ang="0">
                    <a:pos x="101" y="0"/>
                  </a:cxn>
                  <a:cxn ang="0">
                    <a:pos x="137" y="6"/>
                  </a:cxn>
                  <a:cxn ang="0">
                    <a:pos x="173" y="18"/>
                  </a:cxn>
                  <a:cxn ang="0">
                    <a:pos x="239" y="54"/>
                  </a:cxn>
                  <a:cxn ang="0">
                    <a:pos x="287" y="90"/>
                  </a:cxn>
                  <a:cxn ang="0">
                    <a:pos x="317" y="114"/>
                  </a:cxn>
                  <a:cxn ang="0">
                    <a:pos x="323" y="126"/>
                  </a:cxn>
                  <a:cxn ang="0">
                    <a:pos x="323" y="126"/>
                  </a:cxn>
                  <a:cxn ang="0">
                    <a:pos x="221" y="162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/>
                <a:ahLst/>
                <a:cxnLst>
                  <a:cxn ang="0">
                    <a:pos x="1166" y="641"/>
                  </a:cxn>
                  <a:cxn ang="0">
                    <a:pos x="1166" y="473"/>
                  </a:cxn>
                  <a:cxn ang="0">
                    <a:pos x="1136" y="384"/>
                  </a:cxn>
                  <a:cxn ang="0">
                    <a:pos x="1112" y="288"/>
                  </a:cxn>
                  <a:cxn ang="0">
                    <a:pos x="1053" y="174"/>
                  </a:cxn>
                  <a:cxn ang="0">
                    <a:pos x="981" y="96"/>
                  </a:cxn>
                  <a:cxn ang="0">
                    <a:pos x="963" y="72"/>
                  </a:cxn>
                  <a:cxn ang="0">
                    <a:pos x="891" y="18"/>
                  </a:cxn>
                  <a:cxn ang="0">
                    <a:pos x="819" y="6"/>
                  </a:cxn>
                  <a:cxn ang="0">
                    <a:pos x="712" y="24"/>
                  </a:cxn>
                  <a:cxn ang="0">
                    <a:pos x="664" y="42"/>
                  </a:cxn>
                  <a:cxn ang="0">
                    <a:pos x="568" y="120"/>
                  </a:cxn>
                  <a:cxn ang="0">
                    <a:pos x="532" y="228"/>
                  </a:cxn>
                  <a:cxn ang="0">
                    <a:pos x="509" y="348"/>
                  </a:cxn>
                  <a:cxn ang="0">
                    <a:pos x="431" y="479"/>
                  </a:cxn>
                  <a:cxn ang="0">
                    <a:pos x="413" y="539"/>
                  </a:cxn>
                  <a:cxn ang="0">
                    <a:pos x="353" y="599"/>
                  </a:cxn>
                  <a:cxn ang="0">
                    <a:pos x="305" y="629"/>
                  </a:cxn>
                  <a:cxn ang="0">
                    <a:pos x="293" y="635"/>
                  </a:cxn>
                  <a:cxn ang="0">
                    <a:pos x="257" y="677"/>
                  </a:cxn>
                  <a:cxn ang="0">
                    <a:pos x="150" y="797"/>
                  </a:cxn>
                  <a:cxn ang="0">
                    <a:pos x="54" y="839"/>
                  </a:cxn>
                  <a:cxn ang="0">
                    <a:pos x="156" y="905"/>
                  </a:cxn>
                  <a:cxn ang="0">
                    <a:pos x="240" y="869"/>
                  </a:cxn>
                  <a:cxn ang="0">
                    <a:pos x="640" y="827"/>
                  </a:cxn>
                  <a:cxn ang="0">
                    <a:pos x="700" y="725"/>
                  </a:cxn>
                  <a:cxn ang="0">
                    <a:pos x="694" y="611"/>
                  </a:cxn>
                  <a:cxn ang="0">
                    <a:pos x="778" y="551"/>
                  </a:cxn>
                  <a:cxn ang="0">
                    <a:pos x="879" y="449"/>
                  </a:cxn>
                  <a:cxn ang="0">
                    <a:pos x="909" y="414"/>
                  </a:cxn>
                  <a:cxn ang="0">
                    <a:pos x="975" y="318"/>
                  </a:cxn>
                  <a:cxn ang="0">
                    <a:pos x="1023" y="336"/>
                  </a:cxn>
                  <a:cxn ang="0">
                    <a:pos x="1118" y="617"/>
                  </a:cxn>
                  <a:cxn ang="0">
                    <a:pos x="1112" y="689"/>
                  </a:cxn>
                  <a:cxn ang="0">
                    <a:pos x="1148" y="749"/>
                  </a:cxn>
                  <a:cxn ang="0">
                    <a:pos x="1202" y="713"/>
                  </a:cxn>
                  <a:cxn ang="0">
                    <a:pos x="1238" y="749"/>
                  </a:cxn>
                  <a:cxn ang="0">
                    <a:pos x="1250" y="743"/>
                  </a:cxn>
                  <a:cxn ang="0">
                    <a:pos x="694" y="264"/>
                  </a:cxn>
                  <a:cxn ang="0">
                    <a:pos x="784" y="372"/>
                  </a:cxn>
                  <a:cxn ang="0">
                    <a:pos x="766" y="443"/>
                  </a:cxn>
                  <a:cxn ang="0">
                    <a:pos x="706" y="515"/>
                  </a:cxn>
                  <a:cxn ang="0">
                    <a:pos x="658" y="569"/>
                  </a:cxn>
                  <a:cxn ang="0">
                    <a:pos x="616" y="593"/>
                  </a:cxn>
                  <a:cxn ang="0">
                    <a:pos x="574" y="617"/>
                  </a:cxn>
                  <a:cxn ang="0">
                    <a:pos x="562" y="707"/>
                  </a:cxn>
                  <a:cxn ang="0">
                    <a:pos x="353" y="755"/>
                  </a:cxn>
                  <a:cxn ang="0">
                    <a:pos x="389" y="641"/>
                  </a:cxn>
                  <a:cxn ang="0">
                    <a:pos x="425" y="647"/>
                  </a:cxn>
                  <a:cxn ang="0">
                    <a:pos x="443" y="617"/>
                  </a:cxn>
                  <a:cxn ang="0">
                    <a:pos x="568" y="515"/>
                  </a:cxn>
                  <a:cxn ang="0">
                    <a:pos x="616" y="473"/>
                  </a:cxn>
                  <a:cxn ang="0">
                    <a:pos x="640" y="396"/>
                  </a:cxn>
                  <a:cxn ang="0">
                    <a:pos x="640" y="378"/>
                  </a:cxn>
                  <a:cxn ang="0">
                    <a:pos x="664" y="270"/>
                  </a:cxn>
                  <a:cxn ang="0">
                    <a:pos x="682" y="192"/>
                  </a:cxn>
                  <a:cxn ang="0">
                    <a:pos x="694" y="264"/>
                  </a:cxn>
                  <a:cxn ang="0">
                    <a:pos x="532" y="455"/>
                  </a:cxn>
                  <a:cxn ang="0">
                    <a:pos x="634" y="803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18" y="60"/>
                  </a:cxn>
                  <a:cxn ang="0">
                    <a:pos x="24" y="54"/>
                  </a:cxn>
                  <a:cxn ang="0">
                    <a:pos x="47" y="0"/>
                  </a:cxn>
                  <a:cxn ang="0">
                    <a:pos x="0" y="78"/>
                  </a:cxn>
                  <a:cxn ang="0">
                    <a:pos x="12" y="72"/>
                  </a:cxn>
                  <a:cxn ang="0">
                    <a:pos x="12" y="72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/>
                <a:ahLst/>
                <a:cxnLst>
                  <a:cxn ang="0">
                    <a:pos x="29" y="96"/>
                  </a:cxn>
                  <a:cxn ang="0">
                    <a:pos x="41" y="126"/>
                  </a:cxn>
                  <a:cxn ang="0">
                    <a:pos x="29" y="161"/>
                  </a:cxn>
                  <a:cxn ang="0">
                    <a:pos x="47" y="149"/>
                  </a:cxn>
                  <a:cxn ang="0">
                    <a:pos x="53" y="347"/>
                  </a:cxn>
                  <a:cxn ang="0">
                    <a:pos x="65" y="371"/>
                  </a:cxn>
                  <a:cxn ang="0">
                    <a:pos x="65" y="377"/>
                  </a:cxn>
                  <a:cxn ang="0">
                    <a:pos x="65" y="389"/>
                  </a:cxn>
                  <a:cxn ang="0">
                    <a:pos x="77" y="395"/>
                  </a:cxn>
                  <a:cxn ang="0">
                    <a:pos x="101" y="407"/>
                  </a:cxn>
                  <a:cxn ang="0">
                    <a:pos x="125" y="413"/>
                  </a:cxn>
                  <a:cxn ang="0">
                    <a:pos x="149" y="419"/>
                  </a:cxn>
                  <a:cxn ang="0">
                    <a:pos x="125" y="395"/>
                  </a:cxn>
                  <a:cxn ang="0">
                    <a:pos x="77" y="365"/>
                  </a:cxn>
                  <a:cxn ang="0">
                    <a:pos x="77" y="365"/>
                  </a:cxn>
                  <a:cxn ang="0">
                    <a:pos x="77" y="353"/>
                  </a:cxn>
                  <a:cxn ang="0">
                    <a:pos x="83" y="329"/>
                  </a:cxn>
                  <a:cxn ang="0">
                    <a:pos x="83" y="293"/>
                  </a:cxn>
                  <a:cxn ang="0">
                    <a:pos x="83" y="257"/>
                  </a:cxn>
                  <a:cxn ang="0">
                    <a:pos x="83" y="221"/>
                  </a:cxn>
                  <a:cxn ang="0">
                    <a:pos x="77" y="185"/>
                  </a:cxn>
                  <a:cxn ang="0">
                    <a:pos x="65" y="155"/>
                  </a:cxn>
                  <a:cxn ang="0">
                    <a:pos x="59" y="143"/>
                  </a:cxn>
                  <a:cxn ang="0">
                    <a:pos x="53" y="137"/>
                  </a:cxn>
                  <a:cxn ang="0">
                    <a:pos x="53" y="120"/>
                  </a:cxn>
                  <a:cxn ang="0">
                    <a:pos x="53" y="108"/>
                  </a:cxn>
                  <a:cxn ang="0">
                    <a:pos x="47" y="90"/>
                  </a:cxn>
                  <a:cxn ang="0">
                    <a:pos x="35" y="54"/>
                  </a:cxn>
                  <a:cxn ang="0">
                    <a:pos x="23" y="18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0" y="6"/>
                  </a:cxn>
                  <a:cxn ang="0">
                    <a:pos x="6" y="114"/>
                  </a:cxn>
                  <a:cxn ang="0">
                    <a:pos x="29" y="96"/>
                  </a:cxn>
                  <a:cxn ang="0">
                    <a:pos x="29" y="96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/>
                <a:ahLst/>
                <a:cxnLst>
                  <a:cxn ang="0">
                    <a:pos x="102" y="18"/>
                  </a:cxn>
                  <a:cxn ang="0">
                    <a:pos x="96" y="12"/>
                  </a:cxn>
                  <a:cxn ang="0">
                    <a:pos x="90" y="0"/>
                  </a:cxn>
                  <a:cxn ang="0">
                    <a:pos x="78" y="0"/>
                  </a:cxn>
                  <a:cxn ang="0">
                    <a:pos x="66" y="0"/>
                  </a:cxn>
                  <a:cxn ang="0">
                    <a:pos x="60" y="0"/>
                  </a:cxn>
                  <a:cxn ang="0">
                    <a:pos x="48" y="6"/>
                  </a:cxn>
                  <a:cxn ang="0">
                    <a:pos x="36" y="12"/>
                  </a:cxn>
                  <a:cxn ang="0">
                    <a:pos x="30" y="12"/>
                  </a:cxn>
                  <a:cxn ang="0">
                    <a:pos x="24" y="24"/>
                  </a:cxn>
                  <a:cxn ang="0">
                    <a:pos x="18" y="42"/>
                  </a:cxn>
                  <a:cxn ang="0">
                    <a:pos x="6" y="66"/>
                  </a:cxn>
                  <a:cxn ang="0">
                    <a:pos x="0" y="72"/>
                  </a:cxn>
                  <a:cxn ang="0">
                    <a:pos x="42" y="30"/>
                  </a:cxn>
                  <a:cxn ang="0">
                    <a:pos x="30" y="66"/>
                  </a:cxn>
                  <a:cxn ang="0">
                    <a:pos x="96" y="36"/>
                  </a:cxn>
                  <a:cxn ang="0">
                    <a:pos x="120" y="78"/>
                  </a:cxn>
                  <a:cxn ang="0">
                    <a:pos x="120" y="54"/>
                  </a:cxn>
                  <a:cxn ang="0">
                    <a:pos x="167" y="138"/>
                  </a:cxn>
                  <a:cxn ang="0">
                    <a:pos x="167" y="120"/>
                  </a:cxn>
                  <a:cxn ang="0">
                    <a:pos x="161" y="102"/>
                  </a:cxn>
                  <a:cxn ang="0">
                    <a:pos x="138" y="60"/>
                  </a:cxn>
                  <a:cxn ang="0">
                    <a:pos x="114" y="30"/>
                  </a:cxn>
                  <a:cxn ang="0">
                    <a:pos x="108" y="24"/>
                  </a:cxn>
                  <a:cxn ang="0">
                    <a:pos x="102" y="18"/>
                  </a:cxn>
                  <a:cxn ang="0">
                    <a:pos x="102" y="18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24" y="6"/>
                  </a:cxn>
                  <a:cxn ang="0">
                    <a:pos x="48" y="18"/>
                  </a:cxn>
                  <a:cxn ang="0">
                    <a:pos x="71" y="36"/>
                  </a:cxn>
                  <a:cxn ang="0">
                    <a:pos x="83" y="48"/>
                  </a:cxn>
                  <a:cxn ang="0">
                    <a:pos x="95" y="66"/>
                  </a:cxn>
                  <a:cxn ang="0">
                    <a:pos x="107" y="90"/>
                  </a:cxn>
                  <a:cxn ang="0">
                    <a:pos x="113" y="114"/>
                  </a:cxn>
                  <a:cxn ang="0">
                    <a:pos x="83" y="66"/>
                  </a:cxn>
                  <a:cxn ang="0">
                    <a:pos x="60" y="78"/>
                  </a:cxn>
                  <a:cxn ang="0">
                    <a:pos x="71" y="54"/>
                  </a:cxn>
                  <a:cxn ang="0">
                    <a:pos x="12" y="78"/>
                  </a:cxn>
                  <a:cxn ang="0">
                    <a:pos x="60" y="48"/>
                  </a:cxn>
                  <a:cxn ang="0">
                    <a:pos x="60" y="42"/>
                  </a:cxn>
                  <a:cxn ang="0">
                    <a:pos x="54" y="30"/>
                  </a:cxn>
                  <a:cxn ang="0">
                    <a:pos x="36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5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42" y="18"/>
                  </a:cxn>
                  <a:cxn ang="0">
                    <a:pos x="36" y="6"/>
                  </a:cxn>
                  <a:cxn ang="0">
                    <a:pos x="24" y="30"/>
                  </a:cxn>
                  <a:cxn ang="0">
                    <a:pos x="18" y="36"/>
                  </a:cxn>
                  <a:cxn ang="0">
                    <a:pos x="6" y="48"/>
                  </a:cxn>
                  <a:cxn ang="0">
                    <a:pos x="0" y="60"/>
                  </a:cxn>
                  <a:cxn ang="0">
                    <a:pos x="12" y="54"/>
                  </a:cxn>
                  <a:cxn ang="0">
                    <a:pos x="30" y="36"/>
                  </a:cxn>
                  <a:cxn ang="0">
                    <a:pos x="54" y="18"/>
                  </a:cxn>
                  <a:cxn ang="0">
                    <a:pos x="66" y="6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/>
                <a:ahLst/>
                <a:cxnLst>
                  <a:cxn ang="0">
                    <a:pos x="131" y="53"/>
                  </a:cxn>
                  <a:cxn ang="0">
                    <a:pos x="137" y="53"/>
                  </a:cxn>
                  <a:cxn ang="0">
                    <a:pos x="143" y="41"/>
                  </a:cxn>
                  <a:cxn ang="0">
                    <a:pos x="155" y="35"/>
                  </a:cxn>
                  <a:cxn ang="0">
                    <a:pos x="161" y="24"/>
                  </a:cxn>
                  <a:cxn ang="0">
                    <a:pos x="161" y="12"/>
                  </a:cxn>
                  <a:cxn ang="0">
                    <a:pos x="161" y="0"/>
                  </a:cxn>
                  <a:cxn ang="0">
                    <a:pos x="149" y="24"/>
                  </a:cxn>
                  <a:cxn ang="0">
                    <a:pos x="143" y="35"/>
                  </a:cxn>
                  <a:cxn ang="0">
                    <a:pos x="131" y="35"/>
                  </a:cxn>
                  <a:cxn ang="0">
                    <a:pos x="119" y="41"/>
                  </a:cxn>
                  <a:cxn ang="0">
                    <a:pos x="125" y="53"/>
                  </a:cxn>
                  <a:cxn ang="0">
                    <a:pos x="95" y="95"/>
                  </a:cxn>
                  <a:cxn ang="0">
                    <a:pos x="0" y="137"/>
                  </a:cxn>
                  <a:cxn ang="0">
                    <a:pos x="60" y="119"/>
                  </a:cxn>
                  <a:cxn ang="0">
                    <a:pos x="54" y="125"/>
                  </a:cxn>
                  <a:cxn ang="0">
                    <a:pos x="48" y="131"/>
                  </a:cxn>
                  <a:cxn ang="0">
                    <a:pos x="24" y="155"/>
                  </a:cxn>
                  <a:cxn ang="0">
                    <a:pos x="12" y="167"/>
                  </a:cxn>
                  <a:cxn ang="0">
                    <a:pos x="0" y="173"/>
                  </a:cxn>
                  <a:cxn ang="0">
                    <a:pos x="0" y="179"/>
                  </a:cxn>
                  <a:cxn ang="0">
                    <a:pos x="6" y="173"/>
                  </a:cxn>
                  <a:cxn ang="0">
                    <a:pos x="30" y="155"/>
                  </a:cxn>
                  <a:cxn ang="0">
                    <a:pos x="48" y="143"/>
                  </a:cxn>
                  <a:cxn ang="0">
                    <a:pos x="71" y="125"/>
                  </a:cxn>
                  <a:cxn ang="0">
                    <a:pos x="95" y="107"/>
                  </a:cxn>
                  <a:cxn ang="0">
                    <a:pos x="119" y="77"/>
                  </a:cxn>
                  <a:cxn ang="0">
                    <a:pos x="131" y="59"/>
                  </a:cxn>
                  <a:cxn ang="0">
                    <a:pos x="131" y="53"/>
                  </a:cxn>
                  <a:cxn ang="0">
                    <a:pos x="131" y="53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/>
                <a:ahLst/>
                <a:cxnLst>
                  <a:cxn ang="0">
                    <a:pos x="24" y="36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66" y="6"/>
                  </a:cxn>
                  <a:cxn ang="0">
                    <a:pos x="72" y="0"/>
                  </a:cxn>
                  <a:cxn ang="0">
                    <a:pos x="42" y="18"/>
                  </a:cxn>
                  <a:cxn ang="0">
                    <a:pos x="30" y="24"/>
                  </a:cxn>
                  <a:cxn ang="0">
                    <a:pos x="24" y="24"/>
                  </a:cxn>
                  <a:cxn ang="0">
                    <a:pos x="18" y="18"/>
                  </a:cxn>
                  <a:cxn ang="0">
                    <a:pos x="12" y="12"/>
                  </a:cxn>
                  <a:cxn ang="0">
                    <a:pos x="0" y="54"/>
                  </a:cxn>
                  <a:cxn ang="0">
                    <a:pos x="12" y="42"/>
                  </a:cxn>
                  <a:cxn ang="0">
                    <a:pos x="24" y="36"/>
                  </a:cxn>
                  <a:cxn ang="0">
                    <a:pos x="24" y="36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0" y="18"/>
                  </a:cxn>
                  <a:cxn ang="0">
                    <a:pos x="6" y="54"/>
                  </a:cxn>
                  <a:cxn ang="0">
                    <a:pos x="12" y="36"/>
                  </a:cxn>
                  <a:cxn ang="0">
                    <a:pos x="12" y="18"/>
                  </a:cxn>
                  <a:cxn ang="0">
                    <a:pos x="12" y="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/>
                <a:ahLst/>
                <a:cxnLst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6" y="0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0" y="72"/>
                  </a:cxn>
                  <a:cxn ang="0">
                    <a:pos x="18" y="54"/>
                  </a:cxn>
                  <a:cxn ang="0">
                    <a:pos x="18" y="66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8" y="6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/>
                <a:ahLst/>
                <a:cxnLst>
                  <a:cxn ang="0">
                    <a:pos x="287" y="0"/>
                  </a:cxn>
                  <a:cxn ang="0">
                    <a:pos x="0" y="84"/>
                  </a:cxn>
                  <a:cxn ang="0">
                    <a:pos x="168" y="36"/>
                  </a:cxn>
                  <a:cxn ang="0">
                    <a:pos x="114" y="60"/>
                  </a:cxn>
                  <a:cxn ang="0">
                    <a:pos x="276" y="18"/>
                  </a:cxn>
                  <a:cxn ang="0">
                    <a:pos x="287" y="0"/>
                  </a:cxn>
                  <a:cxn ang="0">
                    <a:pos x="287" y="0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6" y="6"/>
                  </a:cxn>
                  <a:cxn ang="0">
                    <a:pos x="0" y="84"/>
                  </a:cxn>
                  <a:cxn ang="0">
                    <a:pos x="54" y="24"/>
                  </a:cxn>
                  <a:cxn ang="0">
                    <a:pos x="6" y="108"/>
                  </a:cxn>
                  <a:cxn ang="0">
                    <a:pos x="66" y="6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0"/>
                  </a:cxn>
                  <a:cxn ang="0">
                    <a:pos x="60" y="6"/>
                  </a:cxn>
                  <a:cxn ang="0">
                    <a:pos x="48" y="6"/>
                  </a:cxn>
                  <a:cxn ang="0">
                    <a:pos x="42" y="6"/>
                  </a:cxn>
                  <a:cxn ang="0">
                    <a:pos x="60" y="6"/>
                  </a:cxn>
                  <a:cxn ang="0">
                    <a:pos x="0" y="24"/>
                  </a:cxn>
                  <a:cxn ang="0">
                    <a:pos x="71" y="6"/>
                  </a:cxn>
                  <a:cxn ang="0">
                    <a:pos x="66" y="42"/>
                  </a:cxn>
                  <a:cxn ang="0">
                    <a:pos x="77" y="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/>
                <a:ahLst/>
                <a:cxnLst>
                  <a:cxn ang="0">
                    <a:pos x="66" y="6"/>
                  </a:cxn>
                  <a:cxn ang="0">
                    <a:pos x="0" y="0"/>
                  </a:cxn>
                  <a:cxn ang="0">
                    <a:pos x="54" y="6"/>
                  </a:cxn>
                  <a:cxn ang="0">
                    <a:pos x="18" y="18"/>
                  </a:cxn>
                  <a:cxn ang="0">
                    <a:pos x="60" y="12"/>
                  </a:cxn>
                  <a:cxn ang="0">
                    <a:pos x="60" y="30"/>
                  </a:cxn>
                  <a:cxn ang="0">
                    <a:pos x="60" y="30"/>
                  </a:cxn>
                  <a:cxn ang="0">
                    <a:pos x="66" y="6"/>
                  </a:cxn>
                  <a:cxn ang="0">
                    <a:pos x="66" y="6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12" y="24"/>
                  </a:cxn>
                  <a:cxn ang="0">
                    <a:pos x="12" y="60"/>
                  </a:cxn>
                  <a:cxn ang="0">
                    <a:pos x="18" y="18"/>
                  </a:cxn>
                  <a:cxn ang="0">
                    <a:pos x="18" y="18"/>
                  </a:cxn>
                  <a:cxn ang="0">
                    <a:pos x="18" y="0"/>
                  </a:cxn>
                  <a:cxn ang="0">
                    <a:pos x="12" y="18"/>
                  </a:cxn>
                  <a:cxn ang="0">
                    <a:pos x="0" y="24"/>
                  </a:cxn>
                  <a:cxn ang="0">
                    <a:pos x="0" y="24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6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8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/>
                <a:ahLst/>
                <a:cxnLst>
                  <a:cxn ang="0">
                    <a:pos x="24" y="6"/>
                  </a:cxn>
                  <a:cxn ang="0">
                    <a:pos x="18" y="24"/>
                  </a:cxn>
                  <a:cxn ang="0">
                    <a:pos x="0" y="18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18" y="78"/>
                  </a:cxn>
                  <a:cxn ang="0">
                    <a:pos x="18" y="24"/>
                  </a:cxn>
                  <a:cxn ang="0">
                    <a:pos x="24" y="12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12" y="0"/>
                  </a:cxn>
                  <a:cxn ang="0">
                    <a:pos x="24" y="6"/>
                  </a:cxn>
                  <a:cxn ang="0">
                    <a:pos x="24" y="6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12" y="6"/>
                  </a:cxn>
                  <a:cxn ang="0">
                    <a:pos x="24" y="24"/>
                  </a:cxn>
                  <a:cxn ang="0">
                    <a:pos x="24" y="18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/>
                <a:ahLst/>
                <a:cxnLst>
                  <a:cxn ang="0">
                    <a:pos x="215" y="0"/>
                  </a:cxn>
                  <a:cxn ang="0">
                    <a:pos x="147" y="36"/>
                  </a:cxn>
                  <a:cxn ang="0">
                    <a:pos x="132" y="49"/>
                  </a:cxn>
                  <a:cxn ang="0">
                    <a:pos x="104" y="79"/>
                  </a:cxn>
                  <a:cxn ang="0">
                    <a:pos x="87" y="114"/>
                  </a:cxn>
                  <a:cxn ang="0">
                    <a:pos x="48" y="156"/>
                  </a:cxn>
                  <a:cxn ang="0">
                    <a:pos x="42" y="166"/>
                  </a:cxn>
                  <a:cxn ang="0">
                    <a:pos x="29" y="177"/>
                  </a:cxn>
                  <a:cxn ang="0">
                    <a:pos x="0" y="208"/>
                  </a:cxn>
                  <a:cxn ang="0">
                    <a:pos x="48" y="216"/>
                  </a:cxn>
                  <a:cxn ang="0">
                    <a:pos x="215" y="0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144" y="36"/>
                  </a:cxn>
                  <a:cxn ang="0">
                    <a:pos x="0" y="179"/>
                  </a:cxn>
                  <a:cxn ang="0">
                    <a:pos x="177" y="85"/>
                  </a:cxn>
                  <a:cxn ang="0">
                    <a:pos x="212" y="0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4" y="79"/>
                  </a:cxn>
                  <a:cxn ang="0">
                    <a:pos x="60" y="0"/>
                  </a:cxn>
                  <a:cxn ang="0">
                    <a:pos x="0" y="22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69" y="154"/>
                  </a:cxn>
                  <a:cxn ang="0">
                    <a:pos x="137" y="207"/>
                  </a:cxn>
                  <a:cxn ang="0">
                    <a:pos x="0" y="0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97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/>
                <a:ahLst/>
                <a:cxnLst>
                  <a:cxn ang="0">
                    <a:pos x="0" y="222"/>
                  </a:cxn>
                  <a:cxn ang="0">
                    <a:pos x="40" y="142"/>
                  </a:cxn>
                  <a:cxn ang="0">
                    <a:pos x="65" y="72"/>
                  </a:cxn>
                  <a:cxn ang="0">
                    <a:pos x="7" y="0"/>
                  </a:cxn>
                  <a:cxn ang="0">
                    <a:pos x="0" y="222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6797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82296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797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6797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6798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6798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10C0FF9-F0FB-4BB8-8DA5-4601CE1CF24B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7101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1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102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1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710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7103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7103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7103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B3A8948C-7AC6-4931-9632-0A9B59397842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74083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084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085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086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087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088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089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4090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40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740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740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3E3D9A77-6267-4B1C-AE49-39E4BD75C9D7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174094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74095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99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4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3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3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35375" y="260350"/>
            <a:ext cx="5256213" cy="2447925"/>
          </a:xfrm>
        </p:spPr>
        <p:txBody>
          <a:bodyPr/>
          <a:lstStyle/>
          <a:p>
            <a:pPr algn="l"/>
            <a:r>
              <a:rPr lang="it-IT" sz="400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581525"/>
            <a:ext cx="5256212" cy="1752600"/>
          </a:xfrm>
        </p:spPr>
        <p:txBody>
          <a:bodyPr/>
          <a:lstStyle/>
          <a:p>
            <a:pPr algn="r"/>
            <a:r>
              <a:rPr lang="it-IT" dirty="0"/>
              <a:t>Dal Documento di base fino all’itinerario catecumenale</a:t>
            </a:r>
          </a:p>
          <a:p>
            <a:endParaRPr lang="it-IT" dirty="0"/>
          </a:p>
        </p:txBody>
      </p:sp>
      <p:pic>
        <p:nvPicPr>
          <p:cNvPr id="2052" name="Picture 4" descr="Icona Gesù Maest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19475" cy="4221163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992813" y="6088063"/>
            <a:ext cx="1963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588125" y="6237288"/>
            <a:ext cx="19113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16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 Andrea Fontana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779838" y="188913"/>
            <a:ext cx="4537075" cy="2051050"/>
          </a:xfrm>
          <a:prstGeom prst="rect">
            <a:avLst/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it-IT" sz="32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	</a:t>
            </a:r>
            <a:r>
              <a:rPr lang="it-IT" sz="32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L’INIZIAZIONE CRISTIANA DEI RAGAZZI E  DELLE  FAMIGLIE</a:t>
            </a:r>
          </a:p>
        </p:txBody>
      </p:sp>
      <p:pic>
        <p:nvPicPr>
          <p:cNvPr id="2057" name="Picture 9" descr="Ges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2924175"/>
            <a:ext cx="3313113" cy="3140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Franca estate 19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8487" cy="1417638"/>
          </a:xfrm>
        </p:spPr>
        <p:txBody>
          <a:bodyPr/>
          <a:lstStyle/>
          <a:p>
            <a:r>
              <a:rPr lang="it-IT" b="1">
                <a:solidFill>
                  <a:srgbClr val="FF33CC"/>
                </a:solidFill>
              </a:rPr>
              <a:t>Coinvolgere i genitori !</a:t>
            </a:r>
          </a:p>
        </p:txBody>
      </p:sp>
      <p:graphicFrame>
        <p:nvGraphicFramePr>
          <p:cNvPr id="146491" name="Group 59"/>
          <p:cNvGraphicFramePr>
            <a:graphicFrameLocks noGrp="1"/>
          </p:cNvGraphicFramePr>
          <p:nvPr>
            <p:ph sz="quarter" idx="2"/>
          </p:nvPr>
        </p:nvGraphicFramePr>
        <p:xfrm>
          <a:off x="4787900" y="2997200"/>
          <a:ext cx="4038600" cy="3590544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2189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rPr>
                        <a:t>E così poter vivere la fede in famiglia con i propri figli quotidianamente, pregando, facendo esperienze, aprendosi alla comunità.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6483" name="Group 51"/>
          <p:cNvGraphicFramePr>
            <a:graphicFrameLocks noGrp="1"/>
          </p:cNvGraphicFramePr>
          <p:nvPr>
            <p:ph sz="quarter" idx="1"/>
          </p:nvPr>
        </p:nvGraphicFramePr>
        <p:xfrm>
          <a:off x="611188" y="1268413"/>
          <a:ext cx="4038600" cy="4273296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276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Anche i genitori fanno, liberamente e consapevolmente,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il medesimo cammino per risvegliare la propria fede di adulti,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instaurando con i figli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un rapporto nuovo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di educazione cristiana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6479" name="AutoShape 47"/>
          <p:cNvSpPr>
            <a:spLocks noChangeArrowheads="1"/>
          </p:cNvSpPr>
          <p:nvPr/>
        </p:nvSpPr>
        <p:spPr bwMode="auto">
          <a:xfrm rot="5400000">
            <a:off x="5796757" y="1627981"/>
            <a:ext cx="839788" cy="12731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campo sup 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>
                <a:solidFill>
                  <a:schemeClr val="accent1"/>
                </a:solidFill>
                <a:latin typeface="Cooper Black" pitchFamily="18" charset="0"/>
              </a:rPr>
              <a:t>Si formi il “gruppo” catecumenale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b="1">
                <a:solidFill>
                  <a:srgbClr val="FF33CC"/>
                </a:solidFill>
                <a:latin typeface="Agency FB" pitchFamily="34" charset="0"/>
              </a:rPr>
              <a:t>Non necessariamente con ragazzi della stessa “classe”</a:t>
            </a: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33CC"/>
                </a:solidFill>
                <a:latin typeface="Agency FB" pitchFamily="34" charset="0"/>
              </a:rPr>
              <a:t>Con la partecipazione dei genitori, in alcune occasioni</a:t>
            </a: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33CC"/>
                </a:solidFill>
                <a:latin typeface="Agency FB" pitchFamily="34" charset="0"/>
              </a:rPr>
              <a:t>Con la presenza di adulti accompagnatori (catechisti, animatori, testimoni della comunità)</a:t>
            </a: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33CC"/>
                </a:solidFill>
                <a:latin typeface="Agency FB" pitchFamily="34" charset="0"/>
              </a:rPr>
              <a:t>In relazione progressivamente più profonda con la comunità intera, con cui il gruppo impara a celebrare e a vivere</a:t>
            </a: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33CC"/>
                </a:solidFill>
                <a:latin typeface="Agency FB" pitchFamily="34" charset="0"/>
              </a:rPr>
              <a:t>Per fare un’esperienza di vita, un tirocinio, appunto, stringendo legami anche affettivi.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400" b="1" i="1">
                <a:solidFill>
                  <a:srgbClr val="FF33CC"/>
                </a:solidFill>
                <a:latin typeface="Algerian" pitchFamily="82" charset="0"/>
              </a:rPr>
              <a:t>Una nuova figura di catechista:</a:t>
            </a:r>
            <a:br>
              <a:rPr lang="it-IT" sz="3400" b="1" i="1">
                <a:solidFill>
                  <a:srgbClr val="FF33CC"/>
                </a:solidFill>
                <a:latin typeface="Algerian" pitchFamily="82" charset="0"/>
              </a:rPr>
            </a:br>
            <a:r>
              <a:rPr lang="it-IT" sz="3400" b="1" i="1">
                <a:solidFill>
                  <a:srgbClr val="FF33CC"/>
                </a:solidFill>
                <a:latin typeface="Algerian" pitchFamily="82" charset="0"/>
              </a:rPr>
              <a:t>“accompagnatore”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>
                <a:latin typeface="Stencil" pitchFamily="82" charset="0"/>
              </a:rPr>
              <a:t>Capace di lavorare in </a:t>
            </a:r>
            <a:r>
              <a:rPr lang="en-US" sz="2800">
                <a:latin typeface="Stencil" pitchFamily="82" charset="0"/>
              </a:rPr>
              <a:t>É</a:t>
            </a:r>
            <a:r>
              <a:rPr lang="it-IT" sz="2800">
                <a:latin typeface="Stencil" pitchFamily="82" charset="0"/>
              </a:rPr>
              <a:t>quipe</a:t>
            </a:r>
          </a:p>
          <a:p>
            <a:pPr>
              <a:lnSpc>
                <a:spcPct val="90000"/>
              </a:lnSpc>
            </a:pPr>
            <a:r>
              <a:rPr lang="it-IT" sz="2800">
                <a:latin typeface="Stencil" pitchFamily="82" charset="0"/>
              </a:rPr>
              <a:t>Tiene i collegamenti con la comunita’</a:t>
            </a:r>
          </a:p>
          <a:p>
            <a:pPr>
              <a:lnSpc>
                <a:spcPct val="90000"/>
              </a:lnSpc>
            </a:pPr>
            <a:r>
              <a:rPr lang="it-IT" sz="2800" i="1">
                <a:latin typeface="Stencil" pitchFamily="82" charset="0"/>
              </a:rPr>
              <a:t>“Si accosto’ e camminava con loro”</a:t>
            </a:r>
          </a:p>
          <a:p>
            <a:pPr>
              <a:lnSpc>
                <a:spcPct val="90000"/>
              </a:lnSpc>
            </a:pPr>
            <a:r>
              <a:rPr lang="it-IT" sz="2800">
                <a:latin typeface="Stencil" pitchFamily="82" charset="0"/>
              </a:rPr>
              <a:t>Interagisce con altri gruppi catecumenali, coordinando il percorso</a:t>
            </a:r>
          </a:p>
          <a:p>
            <a:pPr>
              <a:lnSpc>
                <a:spcPct val="90000"/>
              </a:lnSpc>
            </a:pPr>
            <a:r>
              <a:rPr lang="it-IT" sz="2800">
                <a:latin typeface="Stencil" pitchFamily="82" charset="0"/>
              </a:rPr>
              <a:t>Sono almeno una coppia per ogni gruppo</a:t>
            </a:r>
          </a:p>
          <a:p>
            <a:pPr>
              <a:lnSpc>
                <a:spcPct val="90000"/>
              </a:lnSpc>
            </a:pPr>
            <a:r>
              <a:rPr lang="it-IT" sz="2800">
                <a:latin typeface="Stencil" pitchFamily="82" charset="0"/>
              </a:rPr>
              <a:t>E’ il riferimento anche per le famiglie attraverso incontri specifici e personali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Antichi manoscritti copti 198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latin typeface="Showcard Gothic" pitchFamily="82" charset="0"/>
              </a:rPr>
              <a:t>La Bibbia è </a:t>
            </a:r>
            <a:br>
              <a:rPr lang="it-IT" sz="4000">
                <a:latin typeface="Showcard Gothic" pitchFamily="82" charset="0"/>
              </a:rPr>
            </a:br>
            <a:r>
              <a:rPr lang="it-IT" sz="4000">
                <a:latin typeface="Showcard Gothic" pitchFamily="82" charset="0"/>
              </a:rPr>
              <a:t>“il libro della fede”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it-IT" sz="2800" b="1">
                <a:solidFill>
                  <a:srgbClr val="FF3300"/>
                </a:solidFill>
              </a:rPr>
              <a:t>Non è iniziazione cristiana se non inizia a leggere personalmente la Parola di Dio scritta</a:t>
            </a:r>
          </a:p>
          <a:p>
            <a:pPr>
              <a:lnSpc>
                <a:spcPct val="80000"/>
              </a:lnSpc>
            </a:pPr>
            <a:r>
              <a:rPr lang="it-IT" sz="2800" b="1">
                <a:solidFill>
                  <a:srgbClr val="FF3300"/>
                </a:solidFill>
              </a:rPr>
              <a:t>Si può diventare cristiani solo ascoltando la Parola e mettendola in pratica (Rm 10, 9)</a:t>
            </a:r>
          </a:p>
          <a:p>
            <a:pPr>
              <a:lnSpc>
                <a:spcPct val="80000"/>
              </a:lnSpc>
            </a:pPr>
            <a:r>
              <a:rPr lang="it-IT" sz="2800" b="1">
                <a:solidFill>
                  <a:srgbClr val="FF3300"/>
                </a:solidFill>
              </a:rPr>
              <a:t>Non è ornamentale nel cammino, ma precede qualsiasi altro sussidio (RdC 105-107)</a:t>
            </a:r>
          </a:p>
          <a:p>
            <a:pPr>
              <a:lnSpc>
                <a:spcPct val="80000"/>
              </a:lnSpc>
            </a:pPr>
            <a:r>
              <a:rPr lang="it-IT" sz="2800" b="1">
                <a:solidFill>
                  <a:srgbClr val="FF3300"/>
                </a:solidFill>
              </a:rPr>
              <a:t>Per pregare, per scegliere, per capire: Dio, chi sei – Dio, dove sei – Dio, che cosa vuoi da me?</a:t>
            </a:r>
          </a:p>
          <a:p>
            <a:pPr>
              <a:lnSpc>
                <a:spcPct val="80000"/>
              </a:lnSpc>
            </a:pPr>
            <a:r>
              <a:rPr lang="it-IT" sz="2800" b="1">
                <a:solidFill>
                  <a:srgbClr val="FF3300"/>
                </a:solidFill>
              </a:rPr>
              <a:t>Con un percorso adatto agli obiettivi e alle tappe; attivando anche in famiglia lo stesso percorso con i genitori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  <p:bldP spid="1433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58" name="AutoShape 22"/>
          <p:cNvSpPr>
            <a:spLocks noChangeArrowheads="1"/>
          </p:cNvSpPr>
          <p:nvPr/>
        </p:nvSpPr>
        <p:spPr bwMode="auto">
          <a:xfrm>
            <a:off x="1979613" y="3573463"/>
            <a:ext cx="769937" cy="6985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 algn="ctr">
            <a:solidFill>
              <a:srgbClr val="001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2349" name="AutoShape 13"/>
          <p:cNvSpPr>
            <a:spLocks noChangeArrowheads="1"/>
          </p:cNvSpPr>
          <p:nvPr/>
        </p:nvSpPr>
        <p:spPr bwMode="auto">
          <a:xfrm>
            <a:off x="2124075" y="1989138"/>
            <a:ext cx="914400" cy="9144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7000"/>
            </a:srgbClr>
          </a:solidFill>
          <a:ln w="9525" algn="ctr">
            <a:solidFill>
              <a:srgbClr val="001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6013" y="260350"/>
            <a:ext cx="7632700" cy="1431925"/>
          </a:xfrm>
        </p:spPr>
        <p:txBody>
          <a:bodyPr/>
          <a:lstStyle/>
          <a:p>
            <a:r>
              <a:rPr lang="it-IT"/>
              <a:t>Tempi prolungati d’incontro</a:t>
            </a:r>
          </a:p>
        </p:txBody>
      </p:sp>
      <p:graphicFrame>
        <p:nvGraphicFramePr>
          <p:cNvPr id="142393" name="Group 57"/>
          <p:cNvGraphicFramePr>
            <a:graphicFrameLocks noGrp="1"/>
          </p:cNvGraphicFramePr>
          <p:nvPr>
            <p:ph sz="half" idx="1"/>
          </p:nvPr>
        </p:nvGraphicFramePr>
        <p:xfrm>
          <a:off x="900113" y="1641475"/>
          <a:ext cx="3794125" cy="5212080"/>
        </p:xfrm>
        <a:graphic>
          <a:graphicData uri="http://schemas.openxmlformats.org/drawingml/2006/table">
            <a:tbl>
              <a:tblPr/>
              <a:tblGrid>
                <a:gridCol w="3794125"/>
              </a:tblGrid>
              <a:tr h="5172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Abbandonare l’ora di catechismo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Non è un corso, ma un’esperienza da fare insieme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 prega, si sta insieme, si ascolta, si lavora, ci si diverte</a:t>
                      </a: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2361" name="Picture 25" descr="tramonto con pal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1916113"/>
            <a:ext cx="3240088" cy="4392612"/>
          </a:xfrm>
          <a:noFill/>
          <a:ln/>
        </p:spPr>
      </p:pic>
      <p:graphicFrame>
        <p:nvGraphicFramePr>
          <p:cNvPr id="142380" name="Group 44"/>
          <p:cNvGraphicFramePr>
            <a:graphicFrameLocks noGrp="1"/>
          </p:cNvGraphicFramePr>
          <p:nvPr>
            <p:ph sz="quarter" idx="3"/>
          </p:nvPr>
        </p:nvGraphicFramePr>
        <p:xfrm>
          <a:off x="5292725" y="3284538"/>
          <a:ext cx="3240088" cy="3024188"/>
        </p:xfrm>
        <a:graphic>
          <a:graphicData uri="http://schemas.openxmlformats.org/drawingml/2006/table">
            <a:tbl>
              <a:tblPr/>
              <a:tblGrid>
                <a:gridCol w="3240088"/>
              </a:tblGrid>
              <a:tr h="302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nard MT Condensed" pitchFamily="18" charset="0"/>
                        </a:rPr>
                        <a:t>Una domenica o un sabato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nard MT Condensed" pitchFamily="18" charset="0"/>
                        </a:rPr>
                        <a:t>genitori e figli insieme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nard MT Condensed" pitchFamily="18" charset="0"/>
                        </a:rPr>
                        <a:t>lavoro separato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ernard MT Condensed" pitchFamily="18" charset="0"/>
                        </a:rPr>
                        <a:t>e confronto comune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2387" name="AutoShape 51"/>
          <p:cNvSpPr>
            <a:spLocks noChangeArrowheads="1"/>
          </p:cNvSpPr>
          <p:nvPr/>
        </p:nvSpPr>
        <p:spPr bwMode="auto">
          <a:xfrm>
            <a:off x="1042988" y="42926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algn="ctr">
            <a:solidFill>
              <a:srgbClr val="001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 autoUpdateAnimBg="0"/>
      <p:bldP spid="142349" grpId="0" animBg="1" autoUpdateAnimBg="0"/>
      <p:bldP spid="142338" grpId="0" autoUpdateAnimBg="0"/>
      <p:bldP spid="1423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384300"/>
          </a:xfrm>
        </p:spPr>
        <p:txBody>
          <a:bodyPr/>
          <a:lstStyle/>
          <a:p>
            <a:r>
              <a:rPr lang="it-IT" sz="3200">
                <a:solidFill>
                  <a:srgbClr val="FF3300"/>
                </a:solidFill>
                <a:latin typeface="Goudy Stout" pitchFamily="18" charset="0"/>
              </a:rPr>
              <a:t>La presenza viva </a:t>
            </a:r>
            <a:r>
              <a:rPr lang="it-IT" sz="3200" u="sng">
                <a:solidFill>
                  <a:srgbClr val="FF3300"/>
                </a:solidFill>
                <a:latin typeface="Goudy Stout" pitchFamily="18" charset="0"/>
              </a:rPr>
              <a:t>della e nella</a:t>
            </a:r>
            <a:r>
              <a:rPr lang="it-IT" sz="3200">
                <a:solidFill>
                  <a:srgbClr val="FF3300"/>
                </a:solidFill>
                <a:latin typeface="Goudy Stout" pitchFamily="18" charset="0"/>
              </a:rPr>
              <a:t> comunità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800" b="1">
                <a:solidFill>
                  <a:srgbClr val="FF33CC"/>
                </a:solidFill>
              </a:rPr>
              <a:t>Mai i ragazzi da soli a celebrare, ma sempre con gli adulti</a:t>
            </a:r>
          </a:p>
          <a:p>
            <a:r>
              <a:rPr lang="it-IT" sz="2800" b="1">
                <a:solidFill>
                  <a:srgbClr val="FF33CC"/>
                </a:solidFill>
              </a:rPr>
              <a:t>Non è finita l’iniziazione se non introduce in una comunità concreta e tangibile (= mistagogia)</a:t>
            </a:r>
          </a:p>
          <a:p>
            <a:r>
              <a:rPr lang="it-IT" sz="2800" b="1">
                <a:solidFill>
                  <a:srgbClr val="FF33CC"/>
                </a:solidFill>
              </a:rPr>
              <a:t>Non la catechesi dei ragazzi come settore dato in appalto, ma come grembo in cui la comunità genera nuovi cristiani attraverso molteplici interventi educativi</a:t>
            </a:r>
          </a:p>
          <a:p>
            <a:endParaRPr lang="it-IT" sz="2800" b="1">
              <a:solidFill>
                <a:srgbClr val="FF33CC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8" name="Picture 14" descr="ruscello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95288" y="1989138"/>
            <a:ext cx="6408737" cy="4546600"/>
          </a:xfrm>
          <a:prstGeom prst="rect">
            <a:avLst/>
          </a:prstGeom>
          <a:noFill/>
        </p:spPr>
      </p:pic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rgbClr val="0000FF"/>
                </a:solidFill>
              </a:rPr>
              <a:t>Battesimo Cresima Eucaristia: un unico evento</a:t>
            </a:r>
          </a:p>
        </p:txBody>
      </p:sp>
      <p:sp>
        <p:nvSpPr>
          <p:cNvPr id="195592" name="Text Box 8"/>
          <p:cNvSpPr txBox="1">
            <a:spLocks noChangeArrowheads="1"/>
          </p:cNvSpPr>
          <p:nvPr/>
        </p:nvSpPr>
        <p:spPr bwMode="auto">
          <a:xfrm>
            <a:off x="684213" y="2060575"/>
            <a:ext cx="640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95595" name="Picture 11" descr="farfal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4292600"/>
            <a:ext cx="2160587" cy="2089150"/>
          </a:xfrm>
          <a:prstGeom prst="rect">
            <a:avLst/>
          </a:prstGeom>
          <a:noFill/>
        </p:spPr>
      </p:pic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7096125" y="5761038"/>
            <a:ext cx="15986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400" b="1">
                <a:solidFill>
                  <a:schemeClr val="bg2"/>
                </a:solidFill>
                <a:latin typeface="Jokewood" pitchFamily="2" charset="0"/>
              </a:rPr>
              <a:t>RINATI !!!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6337300" cy="424815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Cooper Black" pitchFamily="18" charset="0"/>
              </a:rPr>
              <a:t>I sacramenti non si danno né si ricevono, ma si celebrano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Cooper Black" pitchFamily="18" charset="0"/>
              </a:rPr>
              <a:t>Sono l’unico evento della nostra salvezza nella morte e risurrezione di Cristo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Cooper Black" pitchFamily="18" charset="0"/>
              </a:rPr>
              <a:t>E’ una vita nuova nello Spirito che inizia (Battesimo e Cresima) e ci rende parte viva del corpo di Cristo a gloria del Padre (Eucaristia)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DA2A00"/>
                </a:solidFill>
                <a:latin typeface="Cooper Black" pitchFamily="18" charset="0"/>
              </a:rPr>
              <a:t>CELEBRAZIONE UNICA!</a:t>
            </a:r>
          </a:p>
        </p:txBody>
      </p:sp>
    </p:spTree>
  </p:cSld>
  <p:clrMapOvr>
    <a:masterClrMapping/>
  </p:clrMapOvr>
  <p:transition spd="slow">
    <p:wipe dir="d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5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5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195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5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6" grpId="0"/>
      <p:bldP spid="19558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Usa to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139113" cy="1082675"/>
          </a:xfrm>
        </p:spPr>
        <p:txBody>
          <a:bodyPr/>
          <a:lstStyle/>
          <a:p>
            <a:r>
              <a:rPr lang="it-IT" sz="3600" b="1">
                <a:solidFill>
                  <a:srgbClr val="FFFF00"/>
                </a:solidFill>
                <a:latin typeface="Alba" pitchFamily="2" charset="0"/>
              </a:rPr>
              <a:t>Itinerari</a:t>
            </a:r>
            <a:br>
              <a:rPr lang="it-IT" sz="3600" b="1">
                <a:solidFill>
                  <a:srgbClr val="FFFF00"/>
                </a:solidFill>
                <a:latin typeface="Alba" pitchFamily="2" charset="0"/>
              </a:rPr>
            </a:br>
            <a:r>
              <a:rPr lang="it-IT" sz="3600" b="1">
                <a:solidFill>
                  <a:srgbClr val="FFFF00"/>
                </a:solidFill>
                <a:latin typeface="Alba" pitchFamily="2" charset="0"/>
              </a:rPr>
              <a:t>differenziati - intergenerazionali - integrati - liberi da scadenze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495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 Black" pitchFamily="34" charset="0"/>
              </a:rPr>
              <a:t>Differenziati:</a:t>
            </a:r>
            <a:r>
              <a:rPr lang="it-IT" sz="2800">
                <a:solidFill>
                  <a:schemeClr val="bg1"/>
                </a:solidFill>
                <a:latin typeface="Arial Black" pitchFamily="34" charset="0"/>
              </a:rPr>
              <a:t> i gruppi non sono tutti uguali e non camminano allo stesso modo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 Black" pitchFamily="34" charset="0"/>
              </a:rPr>
              <a:t>Integrati:</a:t>
            </a:r>
            <a:r>
              <a:rPr lang="it-IT" sz="2800">
                <a:solidFill>
                  <a:schemeClr val="bg1"/>
                </a:solidFill>
                <a:latin typeface="Arial Black" pitchFamily="34" charset="0"/>
              </a:rPr>
              <a:t> con la parrocchia - con la vita -  con altre forme educative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 Black" pitchFamily="34" charset="0"/>
              </a:rPr>
              <a:t>Intergenerazionali:</a:t>
            </a:r>
            <a:r>
              <a:rPr lang="it-IT" sz="2800">
                <a:solidFill>
                  <a:schemeClr val="bg1"/>
                </a:solidFill>
                <a:latin typeface="Arial Black" pitchFamily="34" charset="0"/>
              </a:rPr>
              <a:t> tutta la famiglia compie il cammino di fede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 Black" pitchFamily="34" charset="0"/>
              </a:rPr>
              <a:t>Liberi:</a:t>
            </a:r>
            <a:r>
              <a:rPr lang="it-IT" sz="2800">
                <a:solidFill>
                  <a:schemeClr val="bg1"/>
                </a:solidFill>
                <a:latin typeface="Arial Black" pitchFamily="34" charset="0"/>
              </a:rPr>
              <a:t> si inizia per scelta - non ci sono scadenze prefissate – né un tempo fisso per ogni gruppo.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0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/>
      <p:bldP spid="150531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00FF"/>
                </a:solidFill>
                <a:latin typeface="Haettenschweiler" pitchFamily="34" charset="0"/>
              </a:rPr>
              <a:t>Quando il  percorso è “catecumenale”?</a:t>
            </a:r>
          </a:p>
        </p:txBody>
      </p:sp>
      <p:sp>
        <p:nvSpPr>
          <p:cNvPr id="624646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68313" y="3933825"/>
            <a:ext cx="4038600" cy="2187575"/>
          </a:xfrm>
        </p:spPr>
        <p:txBody>
          <a:bodyPr/>
          <a:lstStyle/>
          <a:p>
            <a:pPr>
              <a:buFontTx/>
              <a:buNone/>
            </a:pPr>
            <a:r>
              <a:rPr lang="it-IT" sz="2400" b="1">
                <a:solidFill>
                  <a:srgbClr val="990000"/>
                </a:solidFill>
              </a:rPr>
              <a:t>Non basta convergere su taluni criteri (genitori, bibbia, sacramenti…): occorre maturare una “nuova mentalità” di accompagnamento.</a:t>
            </a:r>
          </a:p>
        </p:txBody>
      </p:sp>
      <p:sp>
        <p:nvSpPr>
          <p:cNvPr id="624647" name="Rectangle 7"/>
          <p:cNvSpPr>
            <a:spLocks noGrp="1" noChangeArrowheads="1"/>
          </p:cNvSpPr>
          <p:nvPr>
            <p:ph sz="half" idx="3"/>
          </p:nvPr>
        </p:nvSpPr>
        <p:spPr>
          <a:xfrm>
            <a:off x="4648200" y="1341438"/>
            <a:ext cx="4244975" cy="5040312"/>
          </a:xfrm>
        </p:spPr>
        <p:txBody>
          <a:bodyPr/>
          <a:lstStyle/>
          <a:p>
            <a:r>
              <a:rPr lang="it-IT" sz="2800">
                <a:solidFill>
                  <a:srgbClr val="FF3399"/>
                </a:solidFill>
                <a:latin typeface="Bodoni MT Black" pitchFamily="18" charset="0"/>
              </a:rPr>
              <a:t>Il “mixage” dei criteri va fatto con una nuova sensibilità evangelizzatrice</a:t>
            </a:r>
          </a:p>
          <a:p>
            <a:r>
              <a:rPr lang="it-IT" sz="2800">
                <a:solidFill>
                  <a:srgbClr val="FF3399"/>
                </a:solidFill>
                <a:latin typeface="Bodoni MT Black" pitchFamily="18" charset="0"/>
              </a:rPr>
              <a:t>E’ la comunità a “trasmettere” la vita cristiana</a:t>
            </a:r>
          </a:p>
          <a:p>
            <a:r>
              <a:rPr lang="it-IT" sz="2800">
                <a:solidFill>
                  <a:srgbClr val="FF3399"/>
                </a:solidFill>
                <a:latin typeface="Bodoni MT Black" pitchFamily="18" charset="0"/>
              </a:rPr>
              <a:t>Tutti criteri devono essere presenti nella forma proposta</a:t>
            </a:r>
          </a:p>
        </p:txBody>
      </p:sp>
      <p:pic>
        <p:nvPicPr>
          <p:cNvPr id="624648" name="Picture 8" descr="0206200903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ln w="57150" cmpd="thinThick">
            <a:solidFill>
              <a:srgbClr val="DA2A00"/>
            </a:solidFill>
          </a:ln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4" grpId="0"/>
      <p:bldP spid="6246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lava incandesc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</p:spPr>
      </p:pic>
      <p:sp>
        <p:nvSpPr>
          <p:cNvPr id="269317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  <a:latin typeface="Broadway" pitchFamily="82" charset="0"/>
              </a:rPr>
              <a:t>QUALE PERCORSO?</a:t>
            </a: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5661025"/>
            <a:ext cx="6400800" cy="889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b="1">
                <a:solidFill>
                  <a:schemeClr val="accent1"/>
                </a:solidFill>
                <a:latin typeface="Agency FB" pitchFamily="34" charset="0"/>
              </a:rPr>
              <a:t>Seguendo la “Guida per l’itinerario catecumenale con i ragazzi”, Servizio nazionale per il catecumenato, Elledici, Torino 2001,</a:t>
            </a:r>
          </a:p>
          <a:p>
            <a:pPr>
              <a:lnSpc>
                <a:spcPct val="80000"/>
              </a:lnSpc>
            </a:pPr>
            <a:r>
              <a:rPr lang="it-IT" sz="2000" b="1">
                <a:solidFill>
                  <a:schemeClr val="accent1"/>
                </a:solidFill>
                <a:latin typeface="Agency FB" pitchFamily="34" charset="0"/>
              </a:rPr>
              <a:t>Sussidiata con ill  “Progetto Emmaus”, 5 voll.</a:t>
            </a: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9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4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it-IT"/>
              <a:t>L’iniziazione cristiana è: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60900" y="1600200"/>
            <a:ext cx="4025900" cy="4530725"/>
          </a:xfrm>
        </p:spPr>
        <p:txBody>
          <a:bodyPr/>
          <a:lstStyle/>
          <a:p>
            <a:r>
              <a:rPr lang="it-IT" sz="2800"/>
              <a:t>Il primo annuncio di Gesù morto e risorto</a:t>
            </a:r>
          </a:p>
          <a:p>
            <a:r>
              <a:rPr lang="it-IT" sz="2800"/>
              <a:t>Iniziazione a pensare e vivere da cristiani </a:t>
            </a:r>
          </a:p>
          <a:p>
            <a:r>
              <a:rPr lang="it-IT" sz="2800"/>
              <a:t>Identificarsi  con la comunità cristiana</a:t>
            </a:r>
          </a:p>
          <a:p>
            <a:r>
              <a:rPr lang="it-IT" sz="2800"/>
              <a:t>Tirocinio di preghiera, esperienze di vita e ascolto della Parola</a:t>
            </a:r>
          </a:p>
        </p:txBody>
      </p:sp>
      <p:pic>
        <p:nvPicPr>
          <p:cNvPr id="87044" name="Picture 4" descr="Arcobaleno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9750" y="1844675"/>
            <a:ext cx="4025900" cy="3960813"/>
          </a:xfrm>
          <a:noFill/>
          <a:ln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763713" y="3213100"/>
            <a:ext cx="22526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1800" b="1">
                <a:solidFill>
                  <a:srgbClr val="0033CC"/>
                </a:solidFill>
                <a:latin typeface="Verdana" pitchFamily="34" charset="0"/>
              </a:rPr>
              <a:t>Itinerario globale di apprendistato cristiano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sz="1800" b="1">
              <a:solidFill>
                <a:srgbClr val="0033CC"/>
              </a:solidFill>
              <a:latin typeface="Verdana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510588" cy="1325563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CRISTIANI SI DIVENTA</a:t>
            </a:r>
          </a:p>
        </p:txBody>
      </p:sp>
      <p:graphicFrame>
        <p:nvGraphicFramePr>
          <p:cNvPr id="647168" name="Organization Chart 0"/>
          <p:cNvGraphicFramePr>
            <a:graphicFrameLocks/>
          </p:cNvGraphicFramePr>
          <p:nvPr/>
        </p:nvGraphicFramePr>
        <p:xfrm>
          <a:off x="179388" y="1211263"/>
          <a:ext cx="8964612" cy="5313362"/>
        </p:xfrm>
        <a:graphic>
          <a:graphicData uri="http://schemas.openxmlformats.org/drawingml/2006/compatibility">
            <com:legacyDrawing xmlns:com="http://schemas.openxmlformats.org/drawingml/2006/compatibility" spid="_x0000_s647168"/>
          </a:graphicData>
        </a:graphic>
      </p:graphicFrame>
    </p:spTree>
  </p:cSld>
  <p:clrMapOvr>
    <a:masterClrMapping/>
  </p:clrMapOvr>
  <p:transition spd="slow">
    <p:dissolve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Dgm spid="6471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66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it-IT" sz="5400">
                <a:solidFill>
                  <a:srgbClr val="FF0000"/>
                </a:solidFill>
                <a:latin typeface="Bertram LET" pitchFamily="2" charset="0"/>
              </a:rPr>
              <a:t>CRISTIANI SI DIVENTA</a:t>
            </a:r>
          </a:p>
        </p:txBody>
      </p:sp>
      <p:graphicFrame>
        <p:nvGraphicFramePr>
          <p:cNvPr id="97283" name="AutoShape 3"/>
          <p:cNvGraphicFramePr>
            <a:graphicFrameLocks noChangeAspect="1"/>
          </p:cNvGraphicFramePr>
          <p:nvPr>
            <p:ph sz="half" idx="1"/>
          </p:nvPr>
        </p:nvGraphicFramePr>
        <p:xfrm>
          <a:off x="2476500" y="3865563"/>
          <a:ext cx="0" cy="0"/>
        </p:xfrm>
        <a:graphic>
          <a:graphicData uri="http://schemas.openxmlformats.org/presentationml/2006/ole">
            <p:oleObj spid="_x0000_s97283" name="MS Org Chart" r:id="rId5" imgW="0" imgH="0" progId="OrgPlusWOPX.4">
              <p:embed followColorScheme="full"/>
            </p:oleObj>
          </a:graphicData>
        </a:graphic>
      </p:graphicFrame>
      <p:graphicFrame>
        <p:nvGraphicFramePr>
          <p:cNvPr id="97286" name="Organization Chart 6"/>
          <p:cNvGraphicFramePr>
            <a:graphicFrameLocks/>
          </p:cNvGraphicFramePr>
          <p:nvPr>
            <p:ph sz="half" idx="2"/>
          </p:nvPr>
        </p:nvGraphicFramePr>
        <p:xfrm>
          <a:off x="0" y="1989138"/>
          <a:ext cx="8964613" cy="4530725"/>
        </p:xfrm>
        <a:graphic>
          <a:graphicData uri="http://schemas.openxmlformats.org/drawingml/2006/compatibility">
            <com:legacyDrawing xmlns:com="http://schemas.openxmlformats.org/drawingml/2006/compatibility" spid="_x0000_s97286"/>
          </a:graphicData>
        </a:graphic>
      </p:graphicFrame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 autoUpdateAnimBg="0"/>
      <p:bldP spid="97282" grpId="1" animBg="1"/>
      <p:bldP spid="97282" grpId="2" animBg="1"/>
      <p:bldDgm spid="972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4" name="AutoShape 4"/>
          <p:cNvSpPr>
            <a:spLocks noChangeArrowheads="1"/>
          </p:cNvSpPr>
          <p:nvPr/>
        </p:nvSpPr>
        <p:spPr bwMode="auto">
          <a:xfrm>
            <a:off x="3348038" y="260350"/>
            <a:ext cx="5472112" cy="1223963"/>
          </a:xfrm>
          <a:prstGeom prst="flowChartTerminator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PRIMA EVANGELIZZAZIONE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O PRIMO ANNUNCIO</a:t>
            </a:r>
          </a:p>
        </p:txBody>
      </p:sp>
      <p:sp>
        <p:nvSpPr>
          <p:cNvPr id="271366" name="AutoShape 6"/>
          <p:cNvSpPr>
            <a:spLocks noChangeArrowheads="1"/>
          </p:cNvSpPr>
          <p:nvPr/>
        </p:nvSpPr>
        <p:spPr bwMode="auto">
          <a:xfrm>
            <a:off x="611188" y="1557338"/>
            <a:ext cx="2808287" cy="2519362"/>
          </a:xfrm>
          <a:prstGeom prst="star5">
            <a:avLst/>
          </a:prstGeom>
          <a:solidFill>
            <a:srgbClr val="2AA65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Formare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gruppo</a:t>
            </a:r>
          </a:p>
        </p:txBody>
      </p:sp>
      <p:sp>
        <p:nvSpPr>
          <p:cNvPr id="271367" name="AutoShape 7"/>
          <p:cNvSpPr>
            <a:spLocks noChangeArrowheads="1"/>
          </p:cNvSpPr>
          <p:nvPr/>
        </p:nvSpPr>
        <p:spPr bwMode="auto">
          <a:xfrm rot="4850369">
            <a:off x="4946650" y="1606550"/>
            <a:ext cx="3851275" cy="3870325"/>
          </a:xfrm>
          <a:prstGeom prst="irregularSeal2">
            <a:avLst/>
          </a:prstGeom>
          <a:gradFill rotWithShape="1">
            <a:gsLst>
              <a:gs pos="0">
                <a:srgbClr val="A2942E"/>
              </a:gs>
              <a:gs pos="100000">
                <a:srgbClr val="A2942E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Raccontare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 incontrare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Gesù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attraverso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vangelo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 Marco</a:t>
            </a:r>
          </a:p>
        </p:txBody>
      </p:sp>
      <p:sp>
        <p:nvSpPr>
          <p:cNvPr id="271368" name="AutoShape 8"/>
          <p:cNvSpPr>
            <a:spLocks noChangeArrowheads="1"/>
          </p:cNvSpPr>
          <p:nvPr/>
        </p:nvSpPr>
        <p:spPr bwMode="auto">
          <a:xfrm>
            <a:off x="1331913" y="4508500"/>
            <a:ext cx="3311525" cy="1779588"/>
          </a:xfrm>
          <a:prstGeom prst="irregularSeal1">
            <a:avLst/>
          </a:prstGeom>
          <a:gradFill rotWithShape="1">
            <a:gsLst>
              <a:gs pos="0">
                <a:srgbClr val="82B2DA">
                  <a:gamma/>
                  <a:shade val="46275"/>
                  <a:invGamma/>
                </a:srgbClr>
              </a:gs>
              <a:gs pos="100000">
                <a:srgbClr val="82B2DA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Scegliere di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continuare</a:t>
            </a:r>
          </a:p>
        </p:txBody>
      </p:sp>
      <p:sp>
        <p:nvSpPr>
          <p:cNvPr id="271370" name="Text Box 10"/>
          <p:cNvSpPr txBox="1">
            <a:spLocks noChangeArrowheads="1"/>
          </p:cNvSpPr>
          <p:nvPr/>
        </p:nvSpPr>
        <p:spPr bwMode="auto">
          <a:xfrm>
            <a:off x="5738813" y="3633788"/>
            <a:ext cx="14255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endParaRPr lang="it-IT" sz="20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7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64" grpId="1" animBg="1"/>
      <p:bldP spid="271366" grpId="0" animBg="1"/>
      <p:bldP spid="271367" grpId="0" animBg="1"/>
      <p:bldP spid="2713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9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0066"/>
                </a:solidFill>
              </a:rPr>
              <a:t>Incontrare Gesù</a:t>
            </a:r>
            <a:r>
              <a:rPr lang="it-IT"/>
              <a:t/>
            </a:r>
            <a:br>
              <a:rPr lang="it-IT"/>
            </a:br>
            <a:r>
              <a:rPr lang="it-IT" sz="2000">
                <a:solidFill>
                  <a:srgbClr val="FF3300"/>
                </a:solidFill>
              </a:rPr>
              <a:t>il tempo della prima evangelizzazione</a:t>
            </a:r>
            <a:endParaRPr lang="it-IT" sz="2000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800" b="1"/>
              <a:t>Seguendo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il vangelo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di Marco,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decidiamo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se ci interessa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seguire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Gesù,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dopo averlo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incontrato</a:t>
            </a:r>
            <a:r>
              <a:rPr lang="it-IT" sz="1800" b="1"/>
              <a:t>.</a:t>
            </a:r>
          </a:p>
          <a:p>
            <a:pPr>
              <a:buFont typeface="Wingdings" pitchFamily="2" charset="2"/>
              <a:buNone/>
            </a:pPr>
            <a:endParaRPr lang="it-IT" sz="1800" b="1"/>
          </a:p>
        </p:txBody>
      </p:sp>
      <p:pic>
        <p:nvPicPr>
          <p:cNvPr id="512004" name="Picture 4" descr="Guida vol 1 coper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1628775"/>
            <a:ext cx="3527425" cy="4679950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2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2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2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2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2" grpId="0"/>
      <p:bldP spid="5120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t-IT" dirty="0"/>
          </a:p>
        </p:txBody>
      </p:sp>
      <p:graphicFrame>
        <p:nvGraphicFramePr>
          <p:cNvPr id="648194" name="Object 2"/>
          <p:cNvGraphicFramePr>
            <a:graphicFrameLocks noChangeAspect="1"/>
          </p:cNvGraphicFramePr>
          <p:nvPr/>
        </p:nvGraphicFramePr>
        <p:xfrm>
          <a:off x="0" y="0"/>
          <a:ext cx="9157519" cy="6858000"/>
        </p:xfrm>
        <a:graphic>
          <a:graphicData uri="http://schemas.openxmlformats.org/presentationml/2006/ole">
            <p:oleObj spid="_x0000_s648194" name="Acrobat Document" r:id="rId3" imgW="10695600" imgH="7558200" progId="AcroExch.Document.7">
              <p:embed/>
            </p:oleObj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728788"/>
          </a:xfrm>
        </p:spPr>
        <p:txBody>
          <a:bodyPr/>
          <a:lstStyle/>
          <a:p>
            <a:r>
              <a:rPr lang="it-IT" sz="4000" b="1" dirty="0">
                <a:solidFill>
                  <a:srgbClr val="FFFF00"/>
                </a:solidFill>
                <a:latin typeface="Algerian" pitchFamily="82" charset="0"/>
              </a:rPr>
              <a:t>Catecumenato:</a:t>
            </a:r>
            <a:br>
              <a:rPr lang="it-IT" sz="4000" b="1" dirty="0">
                <a:solidFill>
                  <a:srgbClr val="FFFF00"/>
                </a:solidFill>
                <a:latin typeface="Algerian" pitchFamily="82" charset="0"/>
              </a:rPr>
            </a:br>
            <a:r>
              <a:rPr lang="it-IT" sz="4000" b="1" dirty="0">
                <a:solidFill>
                  <a:srgbClr val="FFFF00"/>
                </a:solidFill>
                <a:latin typeface="Algerian" pitchFamily="82" charset="0"/>
              </a:rPr>
              <a:t>sperimentare “abitudini” di vita cristiane</a:t>
            </a:r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149475"/>
            <a:ext cx="8229600" cy="401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FFC000"/>
                </a:solidFill>
              </a:rPr>
              <a:t>Prima fase: </a:t>
            </a:r>
            <a:r>
              <a:rPr lang="it-IT" sz="2400" b="1" dirty="0"/>
              <a:t>entrare nella storia della salvezza e professare il “Credo”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sz="2400" b="1" dirty="0"/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FFC000"/>
                </a:solidFill>
              </a:rPr>
              <a:t>Seconda fase:</a:t>
            </a:r>
            <a:r>
              <a:rPr lang="it-IT" sz="2400" b="1" dirty="0"/>
              <a:t> scoprire l’amore del Padre attraverso feste e celebrazioni e pregare con il “Padre nostro”</a:t>
            </a:r>
          </a:p>
          <a:p>
            <a:pPr>
              <a:lnSpc>
                <a:spcPct val="90000"/>
              </a:lnSpc>
            </a:pPr>
            <a:endParaRPr lang="it-IT" sz="2400" b="1" dirty="0"/>
          </a:p>
          <a:p>
            <a:pPr>
              <a:lnSpc>
                <a:spcPct val="90000"/>
              </a:lnSpc>
            </a:pPr>
            <a:r>
              <a:rPr lang="it-IT" sz="2400" b="1" dirty="0">
                <a:solidFill>
                  <a:srgbClr val="FFC000"/>
                </a:solidFill>
              </a:rPr>
              <a:t>Terza fase: </a:t>
            </a:r>
            <a:r>
              <a:rPr lang="it-IT" sz="2400" b="1" dirty="0"/>
              <a:t>seguire Gesù nell’amore, vivendo il vangelo e celebrando la sua misericordia (sacramento della Penitenza</a:t>
            </a:r>
            <a:r>
              <a:rPr lang="it-IT" sz="2400" dirty="0">
                <a:solidFill>
                  <a:srgbClr val="CC90C8"/>
                </a:solidFill>
              </a:rPr>
              <a:t>)</a:t>
            </a:r>
            <a:endParaRPr lang="it-IT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4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4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4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4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4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4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4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/>
              <a:t>Entriamo nella storia della salvezza</a:t>
            </a:r>
            <a:br>
              <a:rPr lang="it-IT" sz="4000" b="1"/>
            </a:br>
            <a:r>
              <a:rPr lang="it-IT" sz="1800" b="1">
                <a:solidFill>
                  <a:srgbClr val="66FF33"/>
                </a:solidFill>
              </a:rPr>
              <a:t>Il tempo del catecumenato /prima fase</a:t>
            </a:r>
            <a:endParaRPr lang="it-IT" sz="4000" b="1">
              <a:solidFill>
                <a:srgbClr val="66FF33"/>
              </a:solidFill>
            </a:endParaRP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Incontrando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eventi e personaggi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della storia della salvezza,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Impariamo a riconoscere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il progetto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di alleanza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del Padre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con l’umanità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e con noi.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Impariamo a pensare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alla nostra vita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come un progetto di alleanza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con il Padre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attraverso Gesù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it-IT" sz="1800" b="1"/>
              <a:t>nello Spirito santo</a:t>
            </a:r>
            <a:r>
              <a:rPr lang="it-IT" sz="1800"/>
              <a:t>.</a:t>
            </a:r>
          </a:p>
        </p:txBody>
      </p:sp>
      <p:pic>
        <p:nvPicPr>
          <p:cNvPr id="513028" name="Picture 4" descr="Guida vol 2 coper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73238"/>
            <a:ext cx="3206750" cy="4537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6" grpId="0"/>
      <p:bldP spid="51302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3399"/>
            </a:gs>
            <a:gs pos="100000">
              <a:srgbClr val="FF3399">
                <a:gamma/>
                <a:shade val="46275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Celebriamo l’amore del Padre</a:t>
            </a:r>
            <a:br>
              <a:rPr lang="it-IT"/>
            </a:br>
            <a:r>
              <a:rPr lang="it-IT" sz="2000">
                <a:solidFill>
                  <a:schemeClr val="tx1"/>
                </a:solidFill>
              </a:rPr>
              <a:t>Il tempo del catecumenato/seconda fase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L’amore del Padre,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che ha mandato Gesù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per compiere l’alleanza,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oggi si fa incontro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a noi attraverso le feste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e i sacramenti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che noi celebriamo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nella comunità cristiana.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Iniziare ai gesti, 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alle parole,</a:t>
            </a:r>
          </a:p>
          <a:p>
            <a:pPr>
              <a:buFont typeface="Wingdings" pitchFamily="2" charset="2"/>
              <a:buNone/>
            </a:pPr>
            <a:r>
              <a:rPr lang="it-IT" sz="2400" b="1">
                <a:solidFill>
                  <a:srgbClr val="FFFF00"/>
                </a:solidFill>
              </a:rPr>
              <a:t>ai simboli.</a:t>
            </a:r>
          </a:p>
        </p:txBody>
      </p:sp>
      <p:pic>
        <p:nvPicPr>
          <p:cNvPr id="530436" name="Picture 4" descr="Guida vol 3 coper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3423">
            <a:off x="4211638" y="1700213"/>
            <a:ext cx="3444875" cy="4824412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0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Seguiamo Gesù ogni giorno</a:t>
            </a:r>
            <a:br>
              <a:rPr lang="it-IT" sz="4000"/>
            </a:br>
            <a:r>
              <a:rPr lang="it-IT" sz="1800" b="1">
                <a:solidFill>
                  <a:srgbClr val="66FF33"/>
                </a:solidFill>
              </a:rPr>
              <a:t>Il tempo del catecumenato/terza fase + la Quaresima prima dei Sacramenti</a:t>
            </a:r>
            <a:endParaRPr lang="it-IT" sz="4000" b="1">
              <a:solidFill>
                <a:srgbClr val="66FF33"/>
              </a:solidFill>
            </a:endParaRP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>
              <a:buFont typeface="Wingdings" pitchFamily="2" charset="2"/>
              <a:buNone/>
            </a:pPr>
            <a:r>
              <a:rPr lang="it-IT" sz="2400" b="1"/>
              <a:t>Così possiamo seguire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Gesù ogni giorno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nell’amore per vivere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come suoi discepoli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 nel mondo e nella vita.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E prepararci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ai Sacramenti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da celebrare</a:t>
            </a:r>
          </a:p>
          <a:p>
            <a:pPr algn="r">
              <a:buFont typeface="Wingdings" pitchFamily="2" charset="2"/>
              <a:buNone/>
            </a:pPr>
            <a:r>
              <a:rPr lang="it-IT" sz="2400" b="1"/>
              <a:t>per una vita nuova.</a:t>
            </a:r>
          </a:p>
        </p:txBody>
      </p:sp>
      <p:pic>
        <p:nvPicPr>
          <p:cNvPr id="531460" name="Picture 4" descr="Guida vol 4 copert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62673">
            <a:off x="1835150" y="1916113"/>
            <a:ext cx="3114675" cy="4392612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3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1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31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8" grpId="0"/>
      <p:bldP spid="53145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144780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eehand471 BT" pitchFamily="66" charset="0"/>
              </a:rPr>
              <a:t>ULTIMA QUARESIMA</a:t>
            </a:r>
            <a:endParaRPr lang="it-IT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81000" y="2362200"/>
            <a:ext cx="3733800" cy="4038600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Disporsi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ad accogliere il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dono di DIO 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nei sacramenti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Prepararsi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spiritualmente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nella preghiera</a:t>
            </a: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e nella ascesi</a:t>
            </a:r>
            <a:endParaRPr lang="it-IT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342900" indent="-342900">
              <a:buClr>
                <a:schemeClr val="hlink"/>
              </a:buClr>
              <a:buSzPct val="90000"/>
              <a:buFont typeface="Wingdings" pitchFamily="2" charset="2"/>
              <a:buNone/>
            </a:pPr>
            <a:endParaRPr lang="it-IT" sz="24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11621" name="Picture 5" descr="Ritiro catecumeni nov 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349500"/>
            <a:ext cx="5616575" cy="4032250"/>
          </a:xfrm>
          <a:prstGeom prst="rect">
            <a:avLst/>
          </a:prstGeom>
          <a:noFill/>
          <a:ln w="76200">
            <a:solidFill>
              <a:srgbClr val="0033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chiuma di mare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323850" y="476250"/>
            <a:ext cx="8496300" cy="5832475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187450" y="549275"/>
            <a:ext cx="6611938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SITUAZIONE DELLA FEDE OGGI</a:t>
            </a:r>
          </a:p>
          <a:p>
            <a:pPr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it-IT" sz="3200" b="1" dirty="0">
                <a:solidFill>
                  <a:srgbClr val="66FF33"/>
                </a:solidFill>
                <a:latin typeface="Arial" charset="0"/>
              </a:rPr>
              <a:t>Molti hanno perso la propria identità cristiana</a:t>
            </a:r>
          </a:p>
          <a:p>
            <a:pPr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it-IT" sz="3200" b="1" dirty="0">
                <a:solidFill>
                  <a:srgbClr val="66FF33"/>
                </a:solidFill>
                <a:latin typeface="Arial" charset="0"/>
              </a:rPr>
              <a:t>Gli adulti non trasmettono più  alcunché di cristiano</a:t>
            </a:r>
          </a:p>
          <a:p>
            <a:pPr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it-IT" sz="3200" b="1" dirty="0">
                <a:solidFill>
                  <a:srgbClr val="66FF33"/>
                </a:solidFill>
                <a:latin typeface="Arial" charset="0"/>
              </a:rPr>
              <a:t>La cultura dominante esclude qualsiasi riferimento alla fede </a:t>
            </a:r>
          </a:p>
          <a:p>
            <a:pPr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it-IT" sz="3200" b="1" dirty="0">
                <a:solidFill>
                  <a:srgbClr val="66FF33"/>
                </a:solidFill>
                <a:latin typeface="Arial" charset="0"/>
              </a:rPr>
              <a:t>Non è scontato oggi diventare cristiani: è scelta da proporre e motivare.</a:t>
            </a:r>
          </a:p>
          <a:p>
            <a:pPr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it-IT" sz="3200" b="1" dirty="0">
              <a:solidFill>
                <a:srgbClr val="DA2A00"/>
              </a:solidFill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4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comb/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1619250" y="549275"/>
            <a:ext cx="7273925" cy="1295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it-IT" sz="3900">
                <a:solidFill>
                  <a:srgbClr val="FFFF00"/>
                </a:solidFill>
                <a:latin typeface="Arial" charset="0"/>
              </a:rPr>
              <a:t>Veglia Pasquale - Pentecoste</a:t>
            </a:r>
          </a:p>
        </p:txBody>
      </p:sp>
      <p:pic>
        <p:nvPicPr>
          <p:cNvPr id="115717" name="Picture 5" descr="Kilimanjaro 19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205038"/>
            <a:ext cx="5545138" cy="3600450"/>
          </a:xfrm>
          <a:prstGeom prst="rect">
            <a:avLst/>
          </a:prstGeom>
          <a:noFill/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47675" y="2414588"/>
            <a:ext cx="20367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5719" name="AutoShape 7"/>
          <p:cNvSpPr>
            <a:spLocks noChangeArrowheads="1"/>
          </p:cNvSpPr>
          <p:nvPr/>
        </p:nvSpPr>
        <p:spPr bwMode="auto">
          <a:xfrm>
            <a:off x="0" y="2492375"/>
            <a:ext cx="3203575" cy="2665413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Celebrazione unitaria: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Battesimo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Cresima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Eucaristia</a:t>
            </a:r>
          </a:p>
        </p:txBody>
      </p:sp>
    </p:spTree>
  </p:cSld>
  <p:clrMapOvr>
    <a:masterClrMapping/>
  </p:clrMapOvr>
  <p:transition spd="slow"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nimBg="1"/>
      <p:bldP spid="1157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6" name="Picture 8" descr="flora02030_dt800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762000" y="1557338"/>
            <a:ext cx="7620000" cy="4729162"/>
          </a:xfrm>
          <a:prstGeom prst="rect">
            <a:avLst/>
          </a:prstGeom>
          <a:noFill/>
        </p:spPr>
      </p:pic>
      <p:sp>
        <p:nvSpPr>
          <p:cNvPr id="324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3399"/>
                </a:solidFill>
                <a:latin typeface="Castellar" pitchFamily="18" charset="0"/>
              </a:rPr>
              <a:t>MISTAGOGIA</a:t>
            </a:r>
          </a:p>
        </p:txBody>
      </p:sp>
      <p:sp>
        <p:nvSpPr>
          <p:cNvPr id="324615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b="1">
                <a:solidFill>
                  <a:srgbClr val="FF3399"/>
                </a:solidFill>
              </a:rPr>
              <a:t>Inserimento nei gruppi della parrocchia</a:t>
            </a:r>
          </a:p>
          <a:p>
            <a:pPr>
              <a:lnSpc>
                <a:spcPct val="90000"/>
              </a:lnSpc>
            </a:pPr>
            <a:endParaRPr lang="it-IT" b="1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</a:pPr>
            <a:endParaRPr lang="it-IT" b="1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</a:pPr>
            <a:endParaRPr lang="it-IT" b="1">
              <a:solidFill>
                <a:srgbClr val="66FF33"/>
              </a:solidFill>
            </a:endParaRP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3399"/>
                </a:solidFill>
              </a:rPr>
              <a:t>L’amore vissuto e consegna dell’inno della carità</a:t>
            </a:r>
          </a:p>
          <a:p>
            <a:pPr>
              <a:lnSpc>
                <a:spcPct val="90000"/>
              </a:lnSpc>
            </a:pPr>
            <a:endParaRPr lang="it-IT" b="1">
              <a:solidFill>
                <a:srgbClr val="FF3399"/>
              </a:solidFill>
            </a:endParaRPr>
          </a:p>
        </p:txBody>
      </p:sp>
      <p:sp>
        <p:nvSpPr>
          <p:cNvPr id="324614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b="1" dirty="0">
                <a:solidFill>
                  <a:srgbClr val="FF3399"/>
                </a:solidFill>
              </a:rPr>
              <a:t>Partecipazione abituale all’Eucaristia domenicale</a:t>
            </a:r>
          </a:p>
          <a:p>
            <a:pPr>
              <a:lnSpc>
                <a:spcPct val="90000"/>
              </a:lnSpc>
            </a:pPr>
            <a:endParaRPr lang="it-IT" b="1" dirty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</a:pPr>
            <a:endParaRPr lang="it-IT" b="1" dirty="0">
              <a:solidFill>
                <a:srgbClr val="66FF33"/>
              </a:solidFill>
            </a:endParaRPr>
          </a:p>
          <a:p>
            <a:pPr>
              <a:lnSpc>
                <a:spcPct val="90000"/>
              </a:lnSpc>
            </a:pPr>
            <a:endParaRPr lang="it-IT" b="1" dirty="0">
              <a:solidFill>
                <a:srgbClr val="66FF33"/>
              </a:solidFill>
            </a:endParaRPr>
          </a:p>
          <a:p>
            <a:pPr>
              <a:lnSpc>
                <a:spcPct val="90000"/>
              </a:lnSpc>
            </a:pPr>
            <a:r>
              <a:rPr lang="it-IT" b="1" dirty="0">
                <a:solidFill>
                  <a:srgbClr val="FF3399"/>
                </a:solidFill>
              </a:rPr>
              <a:t>Testimonianza della fede e mandato missionario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4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4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4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4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4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4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4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4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4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4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4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3" grpId="0"/>
      <p:bldP spid="324615" grpId="0" uiExpand="1" build="p"/>
      <p:bldP spid="32461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/>
              <a:t>Testimoni della comunità cristiana</a:t>
            </a:r>
            <a:br>
              <a:rPr lang="it-IT" sz="4000"/>
            </a:br>
            <a:r>
              <a:rPr lang="it-IT" sz="1800" b="1">
                <a:solidFill>
                  <a:srgbClr val="66FF33"/>
                </a:solidFill>
              </a:rPr>
              <a:t>Il tempo della mistagogia</a:t>
            </a:r>
            <a:endParaRPr lang="it-IT" sz="4000" b="1">
              <a:solidFill>
                <a:srgbClr val="66FF33"/>
              </a:solidFill>
            </a:endParaRP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it-IT" sz="2800" b="1"/>
              <a:t>Entrati 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nella comunità cristiana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attraverso i sacramenti,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ora viviamo in essa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come membra attive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e diamo testimonianza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della nostra fede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in ogni ambiente.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E ci stabiliamo</a:t>
            </a:r>
          </a:p>
          <a:p>
            <a:pPr>
              <a:buFont typeface="Wingdings" pitchFamily="2" charset="2"/>
              <a:buNone/>
            </a:pPr>
            <a:r>
              <a:rPr lang="it-IT" sz="2800" b="1"/>
              <a:t>in parrocchia.</a:t>
            </a:r>
          </a:p>
        </p:txBody>
      </p:sp>
      <p:pic>
        <p:nvPicPr>
          <p:cNvPr id="532485" name="Picture 5" descr="Guida vol 5 coper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412875"/>
            <a:ext cx="3527425" cy="48244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2" grpId="0"/>
      <p:bldP spid="532483" grpId="0"/>
      <p:bldP spid="53248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0" name="Picture 2" descr="Progetto Emmaus numero z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620713"/>
            <a:ext cx="3963988" cy="5832475"/>
          </a:xfrm>
          <a:prstGeom prst="rect">
            <a:avLst/>
          </a:prstGeom>
          <a:noFill/>
        </p:spPr>
      </p:pic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1258888" y="620713"/>
            <a:ext cx="23241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08932" name="Text Box 4"/>
          <p:cNvSpPr txBox="1">
            <a:spLocks noChangeArrowheads="1"/>
          </p:cNvSpPr>
          <p:nvPr/>
        </p:nvSpPr>
        <p:spPr bwMode="auto">
          <a:xfrm>
            <a:off x="1258888" y="836613"/>
            <a:ext cx="208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971550" y="260350"/>
            <a:ext cx="223202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Il “PROGETTO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EMMAUS”,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una proposta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per realizzare l’itinerario</a:t>
            </a:r>
          </a:p>
        </p:txBody>
      </p:sp>
      <p:pic>
        <p:nvPicPr>
          <p:cNvPr id="508934" name="Picture 6" descr="Sequenza copertine Sche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060575"/>
            <a:ext cx="3600450" cy="2393950"/>
          </a:xfrm>
          <a:prstGeom prst="rect">
            <a:avLst/>
          </a:prstGeom>
          <a:noFill/>
        </p:spPr>
      </p:pic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0" y="4508500"/>
            <a:ext cx="4716463" cy="2563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 Vol.1: Incontrare Gesù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2: Entriamo nella storia della salvezza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3: Celebriamo l’amore del Padre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4: Seguiamo Gesù ogni giorno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Vol. 5: Testimoni della comunità cristiana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 Accompagnare i genitori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None/>
            </a:pPr>
            <a:endParaRPr lang="it-IT" sz="1800" b="1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3" grpId="0"/>
      <p:bldP spid="5089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ext Box 2"/>
          <p:cNvSpPr txBox="1">
            <a:spLocks noChangeArrowheads="1"/>
          </p:cNvSpPr>
          <p:nvPr/>
        </p:nvSpPr>
        <p:spPr bwMode="auto">
          <a:xfrm>
            <a:off x="0" y="4508500"/>
            <a:ext cx="4716463" cy="2563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/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 Vol.1: Incontrare Gesù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2: Entriamo nella storia della salvezza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3: Celebriamo l’amore del Padre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 4: Seguiamo Gesù ogni giorno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Vol. 5: Testimoni della comunità cristiana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Char char="q"/>
            </a:pPr>
            <a:r>
              <a:rPr lang="it-IT" sz="1800" b="1">
                <a:solidFill>
                  <a:schemeClr val="hlink"/>
                </a:solidFill>
                <a:latin typeface="Comic Sans MS" pitchFamily="66" charset="0"/>
              </a:rPr>
              <a:t> Accompagnare i genitori</a:t>
            </a:r>
          </a:p>
          <a:p>
            <a:pPr eaLnBrk="0" hangingPunct="0">
              <a:spcBef>
                <a:spcPct val="0"/>
              </a:spcBef>
              <a:buFont typeface="Wingdings" pitchFamily="2" charset="2"/>
              <a:buNone/>
            </a:pPr>
            <a:endParaRPr lang="it-IT" sz="1800" b="1">
              <a:solidFill>
                <a:schemeClr val="hlink"/>
              </a:solidFill>
              <a:latin typeface="Comic Sans MS" pitchFamily="66" charset="0"/>
            </a:endParaRPr>
          </a:p>
        </p:txBody>
      </p:sp>
      <p:pic>
        <p:nvPicPr>
          <p:cNvPr id="646148" name="Picture 4" descr="Progetto Emmaus numero z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060575"/>
            <a:ext cx="3376612" cy="4797425"/>
          </a:xfrm>
          <a:prstGeom prst="rect">
            <a:avLst/>
          </a:prstGeom>
          <a:noFill/>
        </p:spPr>
      </p:pic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1258888" y="620713"/>
            <a:ext cx="23241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1258888" y="836613"/>
            <a:ext cx="208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1619250" y="188913"/>
            <a:ext cx="453707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4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E7618A"/>
                    </a:outerShdw>
                  </a:cont>
                  <a:cont type="tree" name="">
                    <a:effect ref="fillLine"/>
                    <a:outerShdw dist="38100" dir="2700000" algn="tl">
                      <a:srgbClr val="5C0C24"/>
                    </a:outerShdw>
                  </a:cont>
                  <a:effect ref="fillLine"/>
                </a:effectDag>
                <a:latin typeface="Georgia" pitchFamily="18" charset="0"/>
              </a:rPr>
              <a:t>Il “PROGETTO EMMAUS”,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4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E7618A"/>
                    </a:outerShdw>
                  </a:cont>
                  <a:cont type="tree" name="">
                    <a:effect ref="fillLine"/>
                    <a:outerShdw dist="38100" dir="2700000" algn="tl">
                      <a:srgbClr val="5C0C24"/>
                    </a:outerShdw>
                  </a:cont>
                  <a:effect ref="fillLine"/>
                </a:effectDag>
                <a:latin typeface="Georgia" pitchFamily="18" charset="0"/>
              </a:rPr>
              <a:t>una proposta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4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E7618A"/>
                    </a:outerShdw>
                  </a:cont>
                  <a:cont type="tree" name="">
                    <a:effect ref="fillLine"/>
                    <a:outerShdw dist="38100" dir="2700000" algn="tl">
                      <a:srgbClr val="5C0C24"/>
                    </a:outerShdw>
                  </a:cont>
                  <a:effect ref="fillLine"/>
                </a:effectDag>
                <a:latin typeface="Georgia" pitchFamily="18" charset="0"/>
              </a:rPr>
              <a:t>per realizzare l’itinerario</a:t>
            </a:r>
          </a:p>
        </p:txBody>
      </p:sp>
      <p:sp>
        <p:nvSpPr>
          <p:cNvPr id="8" name="Freccia a destra con strisce 7"/>
          <p:cNvSpPr/>
          <p:nvPr/>
        </p:nvSpPr>
        <p:spPr bwMode="auto">
          <a:xfrm rot="2772270">
            <a:off x="1907392" y="3958573"/>
            <a:ext cx="1189822" cy="648072"/>
          </a:xfrm>
          <a:prstGeom prst="strip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3399"/>
              </a:solidFill>
              <a:effectLst/>
              <a:latin typeface="Bodoni MT Black" pitchFamily="18" charset="0"/>
            </a:endParaRPr>
          </a:p>
        </p:txBody>
      </p:sp>
      <p:sp>
        <p:nvSpPr>
          <p:cNvPr id="9" name="Freccia a destra con strisce 8"/>
          <p:cNvSpPr/>
          <p:nvPr/>
        </p:nvSpPr>
        <p:spPr bwMode="auto">
          <a:xfrm rot="3171298">
            <a:off x="2411760" y="3717032"/>
            <a:ext cx="1152128" cy="648072"/>
          </a:xfrm>
          <a:prstGeom prst="strip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3399"/>
              </a:solidFill>
              <a:effectLst/>
              <a:latin typeface="Bodoni MT Black" pitchFamily="18" charset="0"/>
            </a:endParaRPr>
          </a:p>
        </p:txBody>
      </p:sp>
      <p:sp>
        <p:nvSpPr>
          <p:cNvPr id="10" name="Freccia a destra con strisce 9"/>
          <p:cNvSpPr/>
          <p:nvPr/>
        </p:nvSpPr>
        <p:spPr bwMode="auto">
          <a:xfrm flipH="1">
            <a:off x="2627784" y="3717032"/>
            <a:ext cx="936104" cy="576064"/>
          </a:xfrm>
          <a:prstGeom prst="strip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3399"/>
              </a:solidFill>
              <a:effectLst/>
              <a:latin typeface="Bodoni MT Black" pitchFamily="18" charset="0"/>
            </a:endParaRPr>
          </a:p>
        </p:txBody>
      </p:sp>
      <p:pic>
        <p:nvPicPr>
          <p:cNvPr id="11" name="Picture 3" descr="scansione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Freccia a destra con strisce 11"/>
          <p:cNvSpPr/>
          <p:nvPr/>
        </p:nvSpPr>
        <p:spPr bwMode="auto">
          <a:xfrm rot="14496278" flipH="1">
            <a:off x="2635694" y="3977714"/>
            <a:ext cx="936104" cy="576064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3399"/>
              </a:solidFill>
              <a:effectLst/>
              <a:latin typeface="Bodoni MT Black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4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64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64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4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6" grpId="0"/>
      <p:bldP spid="6461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7" name="Picture 11" descr="sardegna 2005 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251950" cy="6842125"/>
          </a:xfrm>
          <a:prstGeom prst="rect">
            <a:avLst/>
          </a:prstGeom>
          <a:noFill/>
        </p:spPr>
      </p:pic>
      <p:sp>
        <p:nvSpPr>
          <p:cNvPr id="29082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11188" y="765175"/>
            <a:ext cx="8229600" cy="1828800"/>
          </a:xfrm>
        </p:spPr>
        <p:txBody>
          <a:bodyPr/>
          <a:lstStyle/>
          <a:p>
            <a:r>
              <a:rPr lang="it-IT" sz="2400">
                <a:latin typeface="Broadway" pitchFamily="82" charset="0"/>
              </a:rPr>
              <a:t>… ed ora diventati cristiani,</a:t>
            </a:r>
          </a:p>
        </p:txBody>
      </p:sp>
      <p:sp>
        <p:nvSpPr>
          <p:cNvPr id="29082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886200"/>
            <a:ext cx="6911975" cy="2566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>
                <a:latin typeface="Broadway" pitchFamily="82" charset="0"/>
              </a:rPr>
              <a:t>il nostro cammino di crescita nella fede</a:t>
            </a:r>
          </a:p>
          <a:p>
            <a:pPr>
              <a:lnSpc>
                <a:spcPct val="90000"/>
              </a:lnSpc>
            </a:pPr>
            <a:r>
              <a:rPr lang="it-IT">
                <a:latin typeface="Broadway" pitchFamily="82" charset="0"/>
              </a:rPr>
              <a:t>continuerà fino all’incontro definitivo</a:t>
            </a:r>
          </a:p>
          <a:p>
            <a:pPr>
              <a:lnSpc>
                <a:spcPct val="90000"/>
              </a:lnSpc>
            </a:pPr>
            <a:r>
              <a:rPr lang="it-IT">
                <a:latin typeface="Broadway" pitchFamily="82" charset="0"/>
              </a:rPr>
              <a:t>con Lui… </a:t>
            </a: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7308850" y="6237288"/>
            <a:ext cx="165576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1400" i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 Andrea Fontana</a:t>
            </a:r>
          </a:p>
        </p:txBody>
      </p:sp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0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0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0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0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0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0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0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0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0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0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4" grpId="0"/>
      <p:bldP spid="29082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Kilimanjiaro 19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638" y="-931863"/>
            <a:ext cx="12385676" cy="8259763"/>
          </a:xfrm>
          <a:prstGeom prst="rect">
            <a:avLst/>
          </a:prstGeom>
          <a:noFill/>
        </p:spPr>
      </p:pic>
      <p:sp>
        <p:nvSpPr>
          <p:cNvPr id="1259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1188" y="1052513"/>
            <a:ext cx="7772400" cy="1871662"/>
          </a:xfrm>
        </p:spPr>
        <p:txBody>
          <a:bodyPr/>
          <a:lstStyle/>
          <a:p>
            <a:r>
              <a:rPr lang="it-IT" sz="6000">
                <a:solidFill>
                  <a:srgbClr val="5FE378"/>
                </a:solidFill>
              </a:rPr>
              <a:t>Direttorio Generale per la Catechesi</a:t>
            </a:r>
            <a:br>
              <a:rPr lang="it-IT" sz="6000">
                <a:solidFill>
                  <a:srgbClr val="5FE378"/>
                </a:solidFill>
              </a:rPr>
            </a:br>
            <a:r>
              <a:rPr lang="it-IT" sz="6000">
                <a:solidFill>
                  <a:srgbClr val="5FE378"/>
                </a:solidFill>
              </a:rPr>
              <a:t>1997 – n.90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3500438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</a:rPr>
              <a:t>“</a:t>
            </a:r>
            <a:r>
              <a:rPr lang="it-IT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</a:rPr>
              <a:t>Il catecumenato battesimale</a:t>
            </a:r>
          </a:p>
          <a:p>
            <a:pPr>
              <a:lnSpc>
                <a:spcPct val="80000"/>
              </a:lnSpc>
            </a:pPr>
            <a:r>
              <a:rPr lang="it-IT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</a:rPr>
              <a:t>è il modello ispiratore </a:t>
            </a:r>
          </a:p>
          <a:p>
            <a:pPr>
              <a:lnSpc>
                <a:spcPct val="80000"/>
              </a:lnSpc>
            </a:pPr>
            <a:r>
              <a:rPr lang="it-IT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</a:rPr>
              <a:t>dell’azione catechizzatrice della chiesa”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-92075" y="5949950"/>
            <a:ext cx="9056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chemeClr val="tx1"/>
                </a:solidFill>
                <a:latin typeface="Britannic Bold" pitchFamily="34" charset="0"/>
              </a:rPr>
              <a:t>Cf CEI, </a:t>
            </a:r>
            <a:r>
              <a:rPr lang="it-IT" sz="2000" b="1" i="1">
                <a:solidFill>
                  <a:schemeClr val="tx1"/>
                </a:solidFill>
                <a:latin typeface="Britannic Bold" pitchFamily="34" charset="0"/>
              </a:rPr>
              <a:t>“L’iniziazione cristiana 2. Orientamenti per</a:t>
            </a:r>
            <a:r>
              <a:rPr lang="it-IT" sz="2000" b="1">
                <a:solidFill>
                  <a:schemeClr val="tx1"/>
                </a:solidFill>
                <a:latin typeface="Britannic Bold" pitchFamily="34" charset="0"/>
              </a:rPr>
              <a:t>  </a:t>
            </a:r>
            <a:r>
              <a:rPr lang="it-IT" sz="2000" b="1" i="1">
                <a:solidFill>
                  <a:schemeClr val="tx1"/>
                </a:solidFill>
                <a:latin typeface="Britannic Bold" pitchFamily="34" charset="0"/>
              </a:rPr>
              <a:t>l’iniziazione cristiana dei fanciulli e dei ragazzi dai  7 ai 14 anni”, </a:t>
            </a:r>
            <a:r>
              <a:rPr lang="it-IT" sz="2000" b="1">
                <a:solidFill>
                  <a:schemeClr val="tx1"/>
                </a:solidFill>
                <a:latin typeface="Britannic Bold" pitchFamily="34" charset="0"/>
              </a:rPr>
              <a:t>Roma 23 maggio 1999</a:t>
            </a:r>
            <a:r>
              <a:rPr lang="it-IT" sz="2000" b="1" i="1">
                <a:solidFill>
                  <a:schemeClr val="tx1"/>
                </a:solidFill>
                <a:latin typeface="Britannic Bold" pitchFamily="34" charset="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98" decel="100000" fill="hold"/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25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5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5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98" decel="100000" fill="hold"/>
                                        <p:tgtEl>
                                          <p:spTgt spid="125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5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/>
      <p:bldP spid="125957" grpId="1"/>
      <p:bldP spid="12595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Immagine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6694" name="Picture 6" descr="Tramo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75" y="0"/>
            <a:ext cx="11233150" cy="7029450"/>
          </a:xfrm>
          <a:prstGeom prst="rect">
            <a:avLst/>
          </a:prstGeom>
          <a:noFill/>
        </p:spPr>
      </p:pic>
      <p:sp>
        <p:nvSpPr>
          <p:cNvPr id="6266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35038" y="0"/>
            <a:ext cx="8208962" cy="1655763"/>
          </a:xfrm>
        </p:spPr>
        <p:txBody>
          <a:bodyPr/>
          <a:lstStyle/>
          <a:p>
            <a:r>
              <a:rPr lang="it-IT" b="0">
                <a:solidFill>
                  <a:srgbClr val="FFFFFF"/>
                </a:solidFill>
                <a:latin typeface="Berlin Sans FB" pitchFamily="34" charset="0"/>
              </a:rPr>
              <a:t>Quali criteri seguire</a:t>
            </a:r>
          </a:p>
        </p:txBody>
      </p:sp>
      <p:sp>
        <p:nvSpPr>
          <p:cNvPr id="6266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196975"/>
            <a:ext cx="9144000" cy="5661025"/>
          </a:xfrm>
        </p:spPr>
        <p:txBody>
          <a:bodyPr/>
          <a:lstStyle/>
          <a:p>
            <a:pPr>
              <a:buFontTx/>
              <a:buNone/>
            </a:pPr>
            <a:r>
              <a:rPr lang="it-IT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it-IT" sz="36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itchFamily="66" charset="0"/>
            </a:endParaRP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Si tratta di acquisire 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una mentalità missionaria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per  proporre di nuovo la sorprendente notizia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 di Gesù, il risorto, che ci offre la felicità,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ora e sempre,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motivando ciascuno personalmente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a sceglierlo e seguirlo liberamente</a:t>
            </a:r>
          </a:p>
          <a:p>
            <a:pPr algn="ctr">
              <a:buFontTx/>
              <a:buNone/>
            </a:pPr>
            <a:r>
              <a:rPr lang="it-IT" sz="28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attraverso una comunità ecclesiale.</a:t>
            </a:r>
          </a:p>
          <a:p>
            <a:pPr>
              <a:buFontTx/>
              <a:buNone/>
            </a:pPr>
            <a:endParaRPr lang="it-IT" sz="280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62669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2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26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26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26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26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266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26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26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26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1" grpId="0"/>
      <p:bldP spid="62669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2" name="Picture 8" descr="Immagine1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10404475" cy="780415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5038" y="0"/>
            <a:ext cx="8208962" cy="1655763"/>
          </a:xfrm>
        </p:spPr>
        <p:txBody>
          <a:bodyPr/>
          <a:lstStyle/>
          <a:p>
            <a:r>
              <a:rPr lang="it-IT" b="1">
                <a:solidFill>
                  <a:srgbClr val="320A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L’obiettivo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196975"/>
            <a:ext cx="3313113" cy="5661025"/>
          </a:xfrm>
        </p:spPr>
        <p:txBody>
          <a:bodyPr/>
          <a:lstStyle/>
          <a:p>
            <a:pPr>
              <a:buFontTx/>
              <a:buNone/>
            </a:pPr>
            <a:r>
              <a:rPr lang="it-IT">
                <a:solidFill>
                  <a:srgbClr val="0033CC"/>
                </a:solidFill>
              </a:rPr>
              <a:t>	</a:t>
            </a:r>
            <a:r>
              <a:rPr lang="it-IT" sz="3600" b="1">
                <a:solidFill>
                  <a:srgbClr val="0033CC"/>
                </a:solidFill>
                <a:latin typeface="Lucida Calligraphy" pitchFamily="66" charset="0"/>
              </a:rPr>
              <a:t>Fin dall’inizio proponiamo  un percorso per diventare cristiani nella vita quotidiana</a:t>
            </a:r>
          </a:p>
          <a:p>
            <a:endParaRPr lang="it-IT" sz="8000"/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5580063" y="3213100"/>
            <a:ext cx="2736850" cy="2592388"/>
          </a:xfrm>
          <a:custGeom>
            <a:avLst/>
            <a:gdLst>
              <a:gd name="G0" fmla="+- 2819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0" y="15358"/>
                </a:moveTo>
                <a:cubicBezTo>
                  <a:pt x="18281" y="14020"/>
                  <a:pt x="18781" y="12429"/>
                  <a:pt x="18781" y="10800"/>
                </a:cubicBezTo>
                <a:cubicBezTo>
                  <a:pt x="18781" y="6392"/>
                  <a:pt x="15207" y="2819"/>
                  <a:pt x="10800" y="2819"/>
                </a:cubicBezTo>
                <a:cubicBezTo>
                  <a:pt x="9170" y="2818"/>
                  <a:pt x="7579" y="3318"/>
                  <a:pt x="6241" y="4249"/>
                </a:cubicBezTo>
                <a:close/>
                <a:moveTo>
                  <a:pt x="4249" y="6241"/>
                </a:moveTo>
                <a:cubicBezTo>
                  <a:pt x="3318" y="7579"/>
                  <a:pt x="2819" y="9170"/>
                  <a:pt x="2819" y="10799"/>
                </a:cubicBezTo>
                <a:cubicBezTo>
                  <a:pt x="2819" y="15207"/>
                  <a:pt x="6392" y="18781"/>
                  <a:pt x="10800" y="18781"/>
                </a:cubicBezTo>
                <a:cubicBezTo>
                  <a:pt x="12429" y="18781"/>
                  <a:pt x="14020" y="18281"/>
                  <a:pt x="15358" y="1735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rgbClr val="320A00"/>
                </a:solidFill>
                <a:latin typeface="Arial" charset="0"/>
              </a:rPr>
              <a:t>Non  più “catechismo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rgbClr val="320A00"/>
                </a:solidFill>
                <a:latin typeface="Arial" charset="0"/>
              </a:rPr>
              <a:t>di preparazione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rgbClr val="320A00"/>
                </a:solidFill>
                <a:latin typeface="Arial" charset="0"/>
              </a:rPr>
              <a:t>alla Prima comunione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it-IT" i="1">
                <a:solidFill>
                  <a:srgbClr val="320A00"/>
                </a:solidFill>
                <a:latin typeface="Arial" charset="0"/>
              </a:rPr>
              <a:t>o alla Cresima”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it-IT" i="1">
              <a:solidFill>
                <a:srgbClr val="320A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 build="p"/>
      <p:bldP spid="1392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45125"/>
            <a:ext cx="8229600" cy="1143000"/>
          </a:xfrm>
        </p:spPr>
        <p:txBody>
          <a:bodyPr/>
          <a:lstStyle/>
          <a:p>
            <a:r>
              <a:rPr lang="it-IT" sz="4000"/>
              <a:t>A quale età celebrare i sacramenti?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18487" cy="5184775"/>
          </a:xfrm>
        </p:spPr>
        <p:txBody>
          <a:bodyPr/>
          <a:lstStyle/>
          <a:p>
            <a:r>
              <a:rPr lang="it-IT" b="1"/>
              <a:t>Si diventa cristiani a qualsiasi età, quando si sono acquisite “abitudini” cristiane di vita…</a:t>
            </a:r>
          </a:p>
          <a:p>
            <a:r>
              <a:rPr lang="it-IT" b="1"/>
              <a:t>Il percorso non ha scadenze prefissate, che “obbligano” a ricevere il Sacramento</a:t>
            </a:r>
          </a:p>
          <a:p>
            <a:r>
              <a:rPr lang="it-IT" b="1"/>
              <a:t>Nessuno “ha diritto” ad un sacramento perché ha raggiunto una certa età o frequenta un certa classe</a:t>
            </a:r>
          </a:p>
          <a:p>
            <a:pPr>
              <a:buFontTx/>
              <a:buNone/>
            </a:pPr>
            <a:endParaRPr lang="it-IT" b="1"/>
          </a:p>
        </p:txBody>
      </p:sp>
      <p:sp>
        <p:nvSpPr>
          <p:cNvPr id="149509" name="AutoShape 5"/>
          <p:cNvSpPr>
            <a:spLocks noChangeArrowheads="1"/>
          </p:cNvSpPr>
          <p:nvPr/>
        </p:nvSpPr>
        <p:spPr bwMode="auto">
          <a:xfrm>
            <a:off x="3635375" y="5589588"/>
            <a:ext cx="914400" cy="9144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684213" y="333375"/>
            <a:ext cx="792003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it-IT" sz="2400"/>
              <a:t>EVITARE SCADENZE PREFISSATE E RIGIDI PROGRAMMI LEGATI ALL’ETA’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  <p:bldP spid="14950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8" name="AutoShape 8"/>
          <p:cNvSpPr>
            <a:spLocks noChangeArrowheads="1"/>
          </p:cNvSpPr>
          <p:nvPr/>
        </p:nvSpPr>
        <p:spPr bwMode="auto">
          <a:xfrm>
            <a:off x="6011863" y="4005263"/>
            <a:ext cx="914400" cy="9144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80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5050"/>
                </a:solidFill>
              </a:rPr>
              <a:t>Gesù è il fondamento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/>
          </a:p>
        </p:txBody>
      </p:sp>
      <p:sp>
        <p:nvSpPr>
          <p:cNvPr id="14848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it-IT" b="1">
                <a:latin typeface="Trebuchet MS" pitchFamily="34" charset="0"/>
              </a:rPr>
              <a:t>Il cammino inizia con il “primo annuncio” e la scelta esplicita di Lui</a:t>
            </a:r>
          </a:p>
          <a:p>
            <a:r>
              <a:rPr lang="it-IT" b="1">
                <a:latin typeface="Trebuchet MS" pitchFamily="34" charset="0"/>
              </a:rPr>
              <a:t>Invece, spesso protagonisti della Prima Comunione sono i bambini: è la loro festa!</a:t>
            </a:r>
          </a:p>
          <a:p>
            <a:endParaRPr lang="it-IT" b="1">
              <a:latin typeface="Trebuchet MS" pitchFamily="34" charset="0"/>
            </a:endParaRPr>
          </a:p>
        </p:txBody>
      </p:sp>
      <p:pic>
        <p:nvPicPr>
          <p:cNvPr id="148487" name="Picture 7" descr="Sempre mulino Pancalieri 1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4249738" cy="4968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8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84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 animBg="1"/>
      <p:bldP spid="148488" grpId="1" animBg="1"/>
      <p:bldP spid="148488" grpId="2" animBg="1"/>
      <p:bldP spid="148484" grpId="0"/>
      <p:bldP spid="148485" grpId="0" build="p"/>
      <p:bldP spid="14848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>
                <a:solidFill>
                  <a:srgbClr val="FF5050"/>
                </a:solidFill>
              </a:rPr>
              <a:t>“DE-SCOLARIZZARE” IL PERCORSO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sz="2400" b="1"/>
              <a:t>Percorso graduale, a tappe concluse</a:t>
            </a:r>
          </a:p>
          <a:p>
            <a:pPr>
              <a:lnSpc>
                <a:spcPct val="90000"/>
              </a:lnSpc>
            </a:pPr>
            <a:r>
              <a:rPr lang="it-IT" sz="2400" b="1"/>
              <a:t>Percorso comunitario: insieme per vivere da cristiani</a:t>
            </a:r>
          </a:p>
          <a:p>
            <a:pPr>
              <a:lnSpc>
                <a:spcPct val="90000"/>
              </a:lnSpc>
            </a:pPr>
            <a:r>
              <a:rPr lang="it-IT" sz="2400" b="1"/>
              <a:t>Percorso globale: contenuti – legami – emozioni – azioni – preghiera…</a:t>
            </a:r>
          </a:p>
          <a:p>
            <a:pPr>
              <a:lnSpc>
                <a:spcPct val="90000"/>
              </a:lnSpc>
            </a:pPr>
            <a:r>
              <a:rPr lang="it-IT" sz="2400" b="1"/>
              <a:t>Cioè, ascolto della Parola + esperienze di Vita condivise + celebrazione per invocare lo Spirito che rende “nuovi” in Cristo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it-IT" sz="2400" b="1"/>
              <a:t>       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it-IT" sz="2400" b="1">
                <a:latin typeface="Script MT Bold" pitchFamily="66" charset="0"/>
              </a:rPr>
              <a:t>lezioni…testi…aule…quaderni           		attivi…spiegare ai bambini…alunni…</a:t>
            </a:r>
            <a:endParaRPr lang="it-IT" sz="2400" b="1"/>
          </a:p>
        </p:txBody>
      </p:sp>
      <p:sp>
        <p:nvSpPr>
          <p:cNvPr id="147460" name="AutoShape 4"/>
          <p:cNvSpPr>
            <a:spLocks noChangeArrowheads="1"/>
          </p:cNvSpPr>
          <p:nvPr/>
        </p:nvSpPr>
        <p:spPr bwMode="auto">
          <a:xfrm>
            <a:off x="3419475" y="5084763"/>
            <a:ext cx="1008063" cy="936625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23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7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47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47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A2A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/>
      <p:bldP spid="147459" grpId="0" uiExpand="1" build="p"/>
      <p:bldP spid="147460" grpId="0" animBg="1"/>
      <p:bldP spid="147460" grpId="1" animBg="1"/>
      <p:bldP spid="147460" grpId="2" animBg="1"/>
      <p:bldP spid="147460" grpId="3" animBg="1"/>
    </p:bldLst>
  </p:timing>
</p:sld>
</file>

<file path=ppt/theme/theme1.xml><?xml version="1.0" encoding="utf-8"?>
<a:theme xmlns:a="http://schemas.openxmlformats.org/drawingml/2006/main" name="Fuochi d'artificio">
  <a:themeElements>
    <a:clrScheme name="Fuochi d'artificio 7">
      <a:dk1>
        <a:srgbClr val="0000A4"/>
      </a:dk1>
      <a:lt1>
        <a:srgbClr val="CCFFFF"/>
      </a:lt1>
      <a:dk2>
        <a:srgbClr val="FF0000"/>
      </a:dk2>
      <a:lt2>
        <a:srgbClr val="00FFFF"/>
      </a:lt2>
      <a:accent1>
        <a:srgbClr val="51B2E3"/>
      </a:accent1>
      <a:accent2>
        <a:srgbClr val="04E8AC"/>
      </a:accent2>
      <a:accent3>
        <a:srgbClr val="FFAAAA"/>
      </a:accent3>
      <a:accent4>
        <a:srgbClr val="AEDADA"/>
      </a:accent4>
      <a:accent5>
        <a:srgbClr val="B3D5EF"/>
      </a:accent5>
      <a:accent6>
        <a:srgbClr val="03D29B"/>
      </a:accent6>
      <a:hlink>
        <a:srgbClr val="FF3399"/>
      </a:hlink>
      <a:folHlink>
        <a:srgbClr val="8F5FD5"/>
      </a:folHlink>
    </a:clrScheme>
    <a:fontScheme name="Fuochi d'artificio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Fuochi d'artificio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ochi d'artificio 7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ochi d'artificio 8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Antenna satellitare">
  <a:themeElements>
    <a:clrScheme name="Antenna satellitare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Antenna satellitar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Antenna satellitare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enna satellitar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na satellitare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Globo">
  <a:themeElements>
    <a:clrScheme name="Globo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o 9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ascata">
  <a:themeElements>
    <a:clrScheme name="Cascata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Cascata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ta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ta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ta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ndulazione">
  <a:themeElements>
    <a:clrScheme name="Ondulazione 10">
      <a:dk1>
        <a:srgbClr val="008AE8"/>
      </a:dk1>
      <a:lt1>
        <a:srgbClr val="FFFFFF"/>
      </a:lt1>
      <a:dk2>
        <a:srgbClr val="9A143D"/>
      </a:dk2>
      <a:lt2>
        <a:srgbClr val="CCECFF"/>
      </a:lt2>
      <a:accent1>
        <a:srgbClr val="009999"/>
      </a:accent1>
      <a:accent2>
        <a:srgbClr val="0088E4"/>
      </a:accent2>
      <a:accent3>
        <a:srgbClr val="CAAAAF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zi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Ondulazion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zion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zione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3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3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ceano">
  <a:themeElements>
    <a:clrScheme name="Oce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Oce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Filigrana">
  <a:themeElements>
    <a:clrScheme name="Filigra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Filigra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Filigr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aggio">
  <a:themeElements>
    <a:clrScheme name="Raggio 8">
      <a:dk1>
        <a:srgbClr val="881700"/>
      </a:dk1>
      <a:lt1>
        <a:srgbClr val="FAF9E6"/>
      </a:lt1>
      <a:dk2>
        <a:srgbClr val="990000"/>
      </a:dk2>
      <a:lt2>
        <a:srgbClr val="EADC78"/>
      </a:lt2>
      <a:accent1>
        <a:srgbClr val="FF6600"/>
      </a:accent1>
      <a:accent2>
        <a:srgbClr val="B86D52"/>
      </a:accent2>
      <a:accent3>
        <a:srgbClr val="CAAAAA"/>
      </a:accent3>
      <a:accent4>
        <a:srgbClr val="D6D5C4"/>
      </a:accent4>
      <a:accent5>
        <a:srgbClr val="FFB8AA"/>
      </a:accent5>
      <a:accent6>
        <a:srgbClr val="A66249"/>
      </a:accent6>
      <a:hlink>
        <a:srgbClr val="D78D15"/>
      </a:hlink>
      <a:folHlink>
        <a:srgbClr val="C6B37E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ggio 10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11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uvole">
  <a:themeElements>
    <a:clrScheme name="Nuvole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vo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Nuvole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vole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vole 10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11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voro di squadra">
  <a:themeElements>
    <a:clrScheme name="Lavoro di squadra 7">
      <a:dk1>
        <a:srgbClr val="000000"/>
      </a:dk1>
      <a:lt1>
        <a:srgbClr val="F5F0BD"/>
      </a:lt1>
      <a:dk2>
        <a:srgbClr val="BD9D69"/>
      </a:dk2>
      <a:lt2>
        <a:srgbClr val="FFFFCC"/>
      </a:lt2>
      <a:accent1>
        <a:srgbClr val="CDBB77"/>
      </a:accent1>
      <a:accent2>
        <a:srgbClr val="F8EBD0"/>
      </a:accent2>
      <a:accent3>
        <a:srgbClr val="F9F6DB"/>
      </a:accent3>
      <a:accent4>
        <a:srgbClr val="000000"/>
      </a:accent4>
      <a:accent5>
        <a:srgbClr val="E3DABD"/>
      </a:accent5>
      <a:accent6>
        <a:srgbClr val="E1D5BC"/>
      </a:accent6>
      <a:hlink>
        <a:srgbClr val="FF9900"/>
      </a:hlink>
      <a:folHlink>
        <a:srgbClr val="C64B00"/>
      </a:folHlink>
    </a:clrScheme>
    <a:fontScheme name="Lavoro di squadr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Lavoro di squadra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oro di squadra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oro di squadra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voro di squadra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10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voro di squadra 11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utturato">
  <a:themeElements>
    <a:clrScheme name="Strutturat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Strutturat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Strutturat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9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a">
  <a:themeElements>
    <a:clrScheme name="O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O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10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a 11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ompetizione">
  <a:themeElements>
    <a:clrScheme name="Competizione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Competizion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Competizione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etizione 9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zione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Acero">
  <a:themeElements>
    <a:clrScheme name="Acero 8">
      <a:dk1>
        <a:srgbClr val="5700AE"/>
      </a:dk1>
      <a:lt1>
        <a:srgbClr val="FFFFFF"/>
      </a:lt1>
      <a:dk2>
        <a:srgbClr val="7301CB"/>
      </a:dk2>
      <a:lt2>
        <a:srgbClr val="C5C5FF"/>
      </a:lt2>
      <a:accent1>
        <a:srgbClr val="9999FF"/>
      </a:accent1>
      <a:accent2>
        <a:srgbClr val="7000E0"/>
      </a:accent2>
      <a:accent3>
        <a:srgbClr val="BCAAE2"/>
      </a:accent3>
      <a:accent4>
        <a:srgbClr val="DADADA"/>
      </a:accent4>
      <a:accent5>
        <a:srgbClr val="CACAFF"/>
      </a:accent5>
      <a:accent6>
        <a:srgbClr val="6500CB"/>
      </a:accent6>
      <a:hlink>
        <a:srgbClr val="99F3FF"/>
      </a:hlink>
      <a:folHlink>
        <a:srgbClr val="CCCCFF"/>
      </a:folHlink>
    </a:clrScheme>
    <a:fontScheme name="Acer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Acero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ro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ro 10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ro 11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Strati trasparenti">
  <a:themeElements>
    <a:clrScheme name="Strati trasparenti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Strati trasparent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rgbClr val="FF3399"/>
            </a:solidFill>
            <a:effectLst/>
            <a:latin typeface="Bodoni MT Black" pitchFamily="18" charset="0"/>
          </a:defRPr>
        </a:defPPr>
      </a:lstStyle>
    </a:lnDef>
  </a:objectDefaults>
  <a:extraClrSchemeLst>
    <a:extraClrScheme>
      <a:clrScheme name="Strati trasparenti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trasparenti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i trasparenti 9">
        <a:dk1>
          <a:srgbClr val="0000A4"/>
        </a:dk1>
        <a:lt1>
          <a:srgbClr val="CCFFFF"/>
        </a:lt1>
        <a:dk2>
          <a:srgbClr val="FF0000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FFAAAA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i trasparenti 10">
        <a:dk1>
          <a:srgbClr val="008AE8"/>
        </a:dk1>
        <a:lt1>
          <a:srgbClr val="FFFFFF"/>
        </a:lt1>
        <a:dk2>
          <a:srgbClr val="9A143D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CAAAAF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Raggio 8">
    <a:dk1>
      <a:srgbClr val="881700"/>
    </a:dk1>
    <a:lt1>
      <a:srgbClr val="FAF9E6"/>
    </a:lt1>
    <a:dk2>
      <a:srgbClr val="990000"/>
    </a:dk2>
    <a:lt2>
      <a:srgbClr val="EADC78"/>
    </a:lt2>
    <a:accent1>
      <a:srgbClr val="FF6600"/>
    </a:accent1>
    <a:accent2>
      <a:srgbClr val="B86D52"/>
    </a:accent2>
    <a:accent3>
      <a:srgbClr val="CAAAAA"/>
    </a:accent3>
    <a:accent4>
      <a:srgbClr val="D6D5C4"/>
    </a:accent4>
    <a:accent5>
      <a:srgbClr val="FFB8AA"/>
    </a:accent5>
    <a:accent6>
      <a:srgbClr val="A66249"/>
    </a:accent6>
    <a:hlink>
      <a:srgbClr val="D78D15"/>
    </a:hlink>
    <a:folHlink>
      <a:srgbClr val="C6B37E"/>
    </a:folHlink>
  </a:clrScheme>
</a:themeOverride>
</file>

<file path=ppt/theme/themeOverride2.xml><?xml version="1.0" encoding="utf-8"?>
<a:themeOverride xmlns:a="http://schemas.openxmlformats.org/drawingml/2006/main">
  <a:clrScheme name="Filigrana 5">
    <a:dk1>
      <a:srgbClr val="424458"/>
    </a:dk1>
    <a:lt1>
      <a:srgbClr val="FFFFFF"/>
    </a:lt1>
    <a:dk2>
      <a:srgbClr val="004A48"/>
    </a:dk2>
    <a:lt2>
      <a:srgbClr val="FFFFFF"/>
    </a:lt2>
    <a:accent1>
      <a:srgbClr val="83B200"/>
    </a:accent1>
    <a:accent2>
      <a:srgbClr val="006260"/>
    </a:accent2>
    <a:accent3>
      <a:srgbClr val="AAB1B1"/>
    </a:accent3>
    <a:accent4>
      <a:srgbClr val="DADADA"/>
    </a:accent4>
    <a:accent5>
      <a:srgbClr val="C1D5AA"/>
    </a:accent5>
    <a:accent6>
      <a:srgbClr val="005856"/>
    </a:accent6>
    <a:hlink>
      <a:srgbClr val="6666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Oceano 2">
    <a:dk1>
      <a:srgbClr val="000066"/>
    </a:dk1>
    <a:lt1>
      <a:srgbClr val="FFFFFF"/>
    </a:lt1>
    <a:dk2>
      <a:srgbClr val="5D93FF"/>
    </a:dk2>
    <a:lt2>
      <a:srgbClr val="FFFFFF"/>
    </a:lt2>
    <a:accent1>
      <a:srgbClr val="6666FF"/>
    </a:accent1>
    <a:accent2>
      <a:srgbClr val="9999FF"/>
    </a:accent2>
    <a:accent3>
      <a:srgbClr val="B6C8FF"/>
    </a:accent3>
    <a:accent4>
      <a:srgbClr val="DADADA"/>
    </a:accent4>
    <a:accent5>
      <a:srgbClr val="B8B8FF"/>
    </a:accent5>
    <a:accent6>
      <a:srgbClr val="8A8AE7"/>
    </a:accent6>
    <a:hlink>
      <a:srgbClr val="FF3300"/>
    </a:hlink>
    <a:folHlink>
      <a:srgbClr val="FF9900"/>
    </a:folHlink>
  </a:clrScheme>
</a:themeOverride>
</file>

<file path=ppt/theme/themeOverride4.xml><?xml version="1.0" encoding="utf-8"?>
<a:themeOverride xmlns:a="http://schemas.openxmlformats.org/drawingml/2006/main">
  <a:clrScheme name="Ondulazione 1">
    <a:dk1>
      <a:srgbClr val="2B2B85"/>
    </a:dk1>
    <a:lt1>
      <a:srgbClr val="FFFFFF"/>
    </a:lt1>
    <a:dk2>
      <a:srgbClr val="00254A"/>
    </a:dk2>
    <a:lt2>
      <a:srgbClr val="C0C0C0"/>
    </a:lt2>
    <a:accent1>
      <a:srgbClr val="0099FF"/>
    </a:accent1>
    <a:accent2>
      <a:srgbClr val="006699"/>
    </a:accent2>
    <a:accent3>
      <a:srgbClr val="AAACB1"/>
    </a:accent3>
    <a:accent4>
      <a:srgbClr val="DADADA"/>
    </a:accent4>
    <a:accent5>
      <a:srgbClr val="AACAFF"/>
    </a:accent5>
    <a:accent6>
      <a:srgbClr val="005C8A"/>
    </a:accent6>
    <a:hlink>
      <a:srgbClr val="99CCFF"/>
    </a:hlink>
    <a:folHlink>
      <a:srgbClr val="8F8FB5"/>
    </a:folHlink>
  </a:clrScheme>
</a:themeOverride>
</file>

<file path=ppt/theme/themeOverride5.xml><?xml version="1.0" encoding="utf-8"?>
<a:themeOverride xmlns:a="http://schemas.openxmlformats.org/drawingml/2006/main">
  <a:clrScheme name="Ondulazione 6">
    <a:dk1>
      <a:srgbClr val="CDD9D1"/>
    </a:dk1>
    <a:lt1>
      <a:srgbClr val="FFFFFF"/>
    </a:lt1>
    <a:dk2>
      <a:srgbClr val="A3BBA9"/>
    </a:dk2>
    <a:lt2>
      <a:srgbClr val="007D80"/>
    </a:lt2>
    <a:accent1>
      <a:srgbClr val="9CA8A4"/>
    </a:accent1>
    <a:accent2>
      <a:srgbClr val="CBD7CE"/>
    </a:accent2>
    <a:accent3>
      <a:srgbClr val="CEDAD1"/>
    </a:accent3>
    <a:accent4>
      <a:srgbClr val="DADADA"/>
    </a:accent4>
    <a:accent5>
      <a:srgbClr val="CBD1CF"/>
    </a:accent5>
    <a:accent6>
      <a:srgbClr val="B8C3BA"/>
    </a:accent6>
    <a:hlink>
      <a:srgbClr val="009900"/>
    </a:hlink>
    <a:folHlink>
      <a:srgbClr val="009999"/>
    </a:folHlink>
  </a:clrScheme>
</a:themeOverride>
</file>

<file path=ppt/theme/themeOverride6.xml><?xml version="1.0" encoding="utf-8"?>
<a:themeOverride xmlns:a="http://schemas.openxmlformats.org/drawingml/2006/main">
  <a:clrScheme name="Ondulazione 1">
    <a:dk1>
      <a:srgbClr val="2B2B85"/>
    </a:dk1>
    <a:lt1>
      <a:srgbClr val="FFFFFF"/>
    </a:lt1>
    <a:dk2>
      <a:srgbClr val="00254A"/>
    </a:dk2>
    <a:lt2>
      <a:srgbClr val="C0C0C0"/>
    </a:lt2>
    <a:accent1>
      <a:srgbClr val="0099FF"/>
    </a:accent1>
    <a:accent2>
      <a:srgbClr val="006699"/>
    </a:accent2>
    <a:accent3>
      <a:srgbClr val="AAACB1"/>
    </a:accent3>
    <a:accent4>
      <a:srgbClr val="DADADA"/>
    </a:accent4>
    <a:accent5>
      <a:srgbClr val="AACAFF"/>
    </a:accent5>
    <a:accent6>
      <a:srgbClr val="005C8A"/>
    </a:accent6>
    <a:hlink>
      <a:srgbClr val="99CCFF"/>
    </a:hlink>
    <a:folHlink>
      <a:srgbClr val="8F8FB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1410</Words>
  <Application>Microsoft Office PowerPoint</Application>
  <PresentationFormat>Presentazione su schermo (4:3)</PresentationFormat>
  <Paragraphs>268</Paragraphs>
  <Slides>35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30</vt:i4>
      </vt:variant>
      <vt:variant>
        <vt:lpstr>Tema</vt:lpstr>
      </vt:variant>
      <vt:variant>
        <vt:i4>17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84" baseType="lpstr">
      <vt:lpstr>Arial</vt:lpstr>
      <vt:lpstr>Times New Roman</vt:lpstr>
      <vt:lpstr>Verdana</vt:lpstr>
      <vt:lpstr>Wingdings</vt:lpstr>
      <vt:lpstr>Arial Black</vt:lpstr>
      <vt:lpstr>Garamond</vt:lpstr>
      <vt:lpstr>Tahoma</vt:lpstr>
      <vt:lpstr>Algerian</vt:lpstr>
      <vt:lpstr>Agency FB</vt:lpstr>
      <vt:lpstr>Britannic Bold</vt:lpstr>
      <vt:lpstr>Berlin Sans FB</vt:lpstr>
      <vt:lpstr>Lucida Calligraphy</vt:lpstr>
      <vt:lpstr>Trebuchet MS</vt:lpstr>
      <vt:lpstr>Script MT Bold</vt:lpstr>
      <vt:lpstr>Cooper Black</vt:lpstr>
      <vt:lpstr>Stencil</vt:lpstr>
      <vt:lpstr>Showcard Gothic</vt:lpstr>
      <vt:lpstr>Bernard MT Condensed</vt:lpstr>
      <vt:lpstr>Goudy Stout</vt:lpstr>
      <vt:lpstr>Jokewood</vt:lpstr>
      <vt:lpstr>Alba</vt:lpstr>
      <vt:lpstr>Broadway</vt:lpstr>
      <vt:lpstr>Bertram LET</vt:lpstr>
      <vt:lpstr>Freehand471 BT</vt:lpstr>
      <vt:lpstr>Arial Unicode MS</vt:lpstr>
      <vt:lpstr>Castellar</vt:lpstr>
      <vt:lpstr>Georgia</vt:lpstr>
      <vt:lpstr>Comic Sans MS</vt:lpstr>
      <vt:lpstr>Haettenschweiler</vt:lpstr>
      <vt:lpstr>Bodoni MT Black</vt:lpstr>
      <vt:lpstr>Fuochi d'artificio</vt:lpstr>
      <vt:lpstr>Raggio</vt:lpstr>
      <vt:lpstr>Nuvole</vt:lpstr>
      <vt:lpstr>Lavoro di squadra</vt:lpstr>
      <vt:lpstr>Strutturato</vt:lpstr>
      <vt:lpstr>Orbita</vt:lpstr>
      <vt:lpstr>Competizione</vt:lpstr>
      <vt:lpstr>Acero</vt:lpstr>
      <vt:lpstr>Strati trasparenti</vt:lpstr>
      <vt:lpstr>Antenna satellitare</vt:lpstr>
      <vt:lpstr>Globo</vt:lpstr>
      <vt:lpstr>Cascata</vt:lpstr>
      <vt:lpstr>Ondulazione</vt:lpstr>
      <vt:lpstr>Struttura predefinita</vt:lpstr>
      <vt:lpstr>Personalizza struttura</vt:lpstr>
      <vt:lpstr>Oceano</vt:lpstr>
      <vt:lpstr>Filigrana</vt:lpstr>
      <vt:lpstr>MS Org Chart</vt:lpstr>
      <vt:lpstr>Acrobat Document</vt:lpstr>
      <vt:lpstr> </vt:lpstr>
      <vt:lpstr>L’iniziazione cristiana è:</vt:lpstr>
      <vt:lpstr>Diapositiva 8</vt:lpstr>
      <vt:lpstr>Direttorio Generale per la Catechesi 1997 – n.90</vt:lpstr>
      <vt:lpstr>Quali criteri seguire</vt:lpstr>
      <vt:lpstr>L’obiettivo</vt:lpstr>
      <vt:lpstr>A quale età celebrare i sacramenti?</vt:lpstr>
      <vt:lpstr>Gesù è il fondamento</vt:lpstr>
      <vt:lpstr>“DE-SCOLARIZZARE” IL PERCORSO</vt:lpstr>
      <vt:lpstr>Coinvolgere i genitori !</vt:lpstr>
      <vt:lpstr>Si formi il “gruppo” catecumenale</vt:lpstr>
      <vt:lpstr>Una nuova figura di catechista: “accompagnatore”</vt:lpstr>
      <vt:lpstr>La Bibbia è  “il libro della fede”</vt:lpstr>
      <vt:lpstr>Tempi prolungati d’incontro</vt:lpstr>
      <vt:lpstr>La presenza viva della e nella comunità</vt:lpstr>
      <vt:lpstr>Battesimo Cresima Eucaristia: un unico evento</vt:lpstr>
      <vt:lpstr>Itinerari differenziati - intergenerazionali - integrati - liberi da scadenze</vt:lpstr>
      <vt:lpstr>Quando il  percorso è “catecumenale”?</vt:lpstr>
      <vt:lpstr>QUALE PERCORSO?</vt:lpstr>
      <vt:lpstr>CRISTIANI SI DIVENTA</vt:lpstr>
      <vt:lpstr>CRISTIANI SI DIVENTA</vt:lpstr>
      <vt:lpstr>Diapositiva 27</vt:lpstr>
      <vt:lpstr>Incontrare Gesù il tempo della prima evangelizzazione</vt:lpstr>
      <vt:lpstr>Diapositiva 29</vt:lpstr>
      <vt:lpstr>Catecumenato: sperimentare “abitudini” di vita cristiane</vt:lpstr>
      <vt:lpstr>Entriamo nella storia della salvezza Il tempo del catecumenato /prima fase</vt:lpstr>
      <vt:lpstr>Celebriamo l’amore del Padre Il tempo del catecumenato/seconda fase</vt:lpstr>
      <vt:lpstr>Seguiamo Gesù ogni giorno Il tempo del catecumenato/terza fase + la Quaresima prima dei Sacramenti</vt:lpstr>
      <vt:lpstr>Diapositiva 34</vt:lpstr>
      <vt:lpstr>Diapositiva 35</vt:lpstr>
      <vt:lpstr>MISTAGOGIA</vt:lpstr>
      <vt:lpstr>Testimoni della comunità cristiana Il tempo della mistagogia</vt:lpstr>
      <vt:lpstr>Diapositiva 38</vt:lpstr>
      <vt:lpstr>Diapositiva 39</vt:lpstr>
      <vt:lpstr>… ed ora diventati cristiani,</vt:lpstr>
    </vt:vector>
  </TitlesOfParts>
  <Company>SEAT Pagine Gialle S.p.A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CATECHESI OGGI</dc:title>
  <dc:creator>Andrea Fontana</dc:creator>
  <cp:lastModifiedBy>fontana</cp:lastModifiedBy>
  <cp:revision>81</cp:revision>
  <dcterms:created xsi:type="dcterms:W3CDTF">2006-02-16T14:46:59Z</dcterms:created>
  <dcterms:modified xsi:type="dcterms:W3CDTF">2013-12-13T09:38:38Z</dcterms:modified>
</cp:coreProperties>
</file>