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6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7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FAF"/>
    <a:srgbClr val="F456C7"/>
    <a:srgbClr val="FFFFCC"/>
    <a:srgbClr val="C7C2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52" d="100"/>
          <a:sy n="52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EFC86-98C6-4B30-A148-EE69276FFB3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A9769C2-51E3-480C-BAD0-6D5E73AA935D}">
      <dgm:prSet phldrT="[Testo]" custT="1"/>
      <dgm:spPr/>
      <dgm:t>
        <a:bodyPr/>
        <a:lstStyle/>
        <a:p>
          <a:r>
            <a:rPr lang="it-IT" sz="1200" b="1" dirty="0" smtClean="0"/>
            <a:t>Qualche sacramento male non gli farà, poi da grande vedrà lui.</a:t>
          </a:r>
          <a:endParaRPr lang="it-IT" sz="1200" b="1" dirty="0"/>
        </a:p>
      </dgm:t>
    </dgm:pt>
    <dgm:pt modelId="{01B4EFC1-98FA-481E-87C9-9F804C381E2B}" type="parTrans" cxnId="{52C839B6-825C-4AAE-A600-1FF1C505D8CC}">
      <dgm:prSet/>
      <dgm:spPr/>
      <dgm:t>
        <a:bodyPr/>
        <a:lstStyle/>
        <a:p>
          <a:endParaRPr lang="it-IT"/>
        </a:p>
      </dgm:t>
    </dgm:pt>
    <dgm:pt modelId="{BCB30750-CD95-4A95-93D2-9EB9CAE5C167}" type="sibTrans" cxnId="{52C839B6-825C-4AAE-A600-1FF1C505D8CC}">
      <dgm:prSet/>
      <dgm:spPr/>
      <dgm:t>
        <a:bodyPr/>
        <a:lstStyle/>
        <a:p>
          <a:endParaRPr lang="it-IT"/>
        </a:p>
      </dgm:t>
    </dgm:pt>
    <dgm:pt modelId="{D5E2B613-B868-4226-AB1F-7B809A542155}">
      <dgm:prSet phldrT="[Testo]" custT="1"/>
      <dgm:spPr/>
      <dgm:t>
        <a:bodyPr/>
        <a:lstStyle/>
        <a:p>
          <a:r>
            <a:rPr lang="it-IT" sz="1200" b="1" dirty="0" smtClean="0"/>
            <a:t>Bastano alcune nozioni religiose, o principi morali, il resto non serve.</a:t>
          </a:r>
          <a:endParaRPr lang="it-IT" sz="1200" b="1" dirty="0"/>
        </a:p>
      </dgm:t>
    </dgm:pt>
    <dgm:pt modelId="{C469DA2C-9D34-471A-B306-82A422C679C8}" type="parTrans" cxnId="{6A0A64A7-EAFF-419C-B01A-5811BE7C1D7A}">
      <dgm:prSet/>
      <dgm:spPr/>
      <dgm:t>
        <a:bodyPr/>
        <a:lstStyle/>
        <a:p>
          <a:endParaRPr lang="it-IT"/>
        </a:p>
      </dgm:t>
    </dgm:pt>
    <dgm:pt modelId="{FBF0DABC-5602-4BC7-8649-60E349B9DDCA}" type="sibTrans" cxnId="{6A0A64A7-EAFF-419C-B01A-5811BE7C1D7A}">
      <dgm:prSet/>
      <dgm:spPr/>
      <dgm:t>
        <a:bodyPr/>
        <a:lstStyle/>
        <a:p>
          <a:endParaRPr lang="it-IT"/>
        </a:p>
      </dgm:t>
    </dgm:pt>
    <dgm:pt modelId="{97190D0F-487C-4153-AA0D-CD0180112283}">
      <dgm:prSet phldrT="[Testo]" custT="1"/>
      <dgm:spPr/>
      <dgm:t>
        <a:bodyPr/>
        <a:lstStyle/>
        <a:p>
          <a:r>
            <a:rPr lang="it-IT" sz="1200" b="1" dirty="0" smtClean="0"/>
            <a:t>Immersi nel mondo, non hanno tempo per le faccende di Chiesa.</a:t>
          </a:r>
          <a:endParaRPr lang="it-IT" sz="1200" b="1" dirty="0"/>
        </a:p>
      </dgm:t>
    </dgm:pt>
    <dgm:pt modelId="{7A5E4004-163C-40A4-9420-13639778F8A6}" type="parTrans" cxnId="{F03C3B89-0852-4ED6-9FEE-8EE470D0AD1E}">
      <dgm:prSet/>
      <dgm:spPr/>
      <dgm:t>
        <a:bodyPr/>
        <a:lstStyle/>
        <a:p>
          <a:endParaRPr lang="it-IT"/>
        </a:p>
      </dgm:t>
    </dgm:pt>
    <dgm:pt modelId="{DE3C84B2-42EC-46FE-89BA-9C43E1904E35}" type="sibTrans" cxnId="{F03C3B89-0852-4ED6-9FEE-8EE470D0AD1E}">
      <dgm:prSet/>
      <dgm:spPr/>
      <dgm:t>
        <a:bodyPr/>
        <a:lstStyle/>
        <a:p>
          <a:endParaRPr lang="it-IT"/>
        </a:p>
      </dgm:t>
    </dgm:pt>
    <dgm:pt modelId="{DB928157-9798-4667-A799-3EEDF1841F6A}">
      <dgm:prSet phldrT="[Testo]" custT="1"/>
      <dgm:spPr/>
      <dgm:t>
        <a:bodyPr/>
        <a:lstStyle/>
        <a:p>
          <a:r>
            <a:rPr lang="it-IT" sz="1200" b="1" dirty="0" smtClean="0"/>
            <a:t>Chiusura del discorso religioso da parte di molte famiglie.</a:t>
          </a:r>
          <a:endParaRPr lang="it-IT" sz="1200" b="1" dirty="0"/>
        </a:p>
      </dgm:t>
    </dgm:pt>
    <dgm:pt modelId="{B57D01DC-066A-4573-92B1-75DBDE6281B0}" type="parTrans" cxnId="{10C06E77-DA22-48CD-8F71-97CB21E9AE0A}">
      <dgm:prSet/>
      <dgm:spPr/>
      <dgm:t>
        <a:bodyPr/>
        <a:lstStyle/>
        <a:p>
          <a:endParaRPr lang="it-IT"/>
        </a:p>
      </dgm:t>
    </dgm:pt>
    <dgm:pt modelId="{3786B782-96A4-4DBF-AC53-19304E8B39A4}" type="sibTrans" cxnId="{10C06E77-DA22-48CD-8F71-97CB21E9AE0A}">
      <dgm:prSet/>
      <dgm:spPr/>
      <dgm:t>
        <a:bodyPr/>
        <a:lstStyle/>
        <a:p>
          <a:endParaRPr lang="it-IT"/>
        </a:p>
      </dgm:t>
    </dgm:pt>
    <dgm:pt modelId="{F8E5524B-9ACF-45CB-A980-096DEBA33970}">
      <dgm:prSet phldrT="[Testo]" custT="1"/>
      <dgm:spPr/>
      <dgm:t>
        <a:bodyPr/>
        <a:lstStyle/>
        <a:p>
          <a:r>
            <a:rPr lang="it-IT" sz="1200" b="1" dirty="0" smtClean="0"/>
            <a:t>Trovarsi in situazioni irregolari, non volendosi mettere in discussione.</a:t>
          </a:r>
          <a:endParaRPr lang="it-IT" sz="1200" b="1" dirty="0"/>
        </a:p>
      </dgm:t>
    </dgm:pt>
    <dgm:pt modelId="{6513DD19-5846-4BF9-A90F-4D77D63C0520}" type="parTrans" cxnId="{1A0C6C92-6A03-4038-9A79-DF603453D874}">
      <dgm:prSet/>
      <dgm:spPr/>
      <dgm:t>
        <a:bodyPr/>
        <a:lstStyle/>
        <a:p>
          <a:endParaRPr lang="it-IT"/>
        </a:p>
      </dgm:t>
    </dgm:pt>
    <dgm:pt modelId="{1A804FBB-17AA-4AA0-BDA1-4949BFE62EE3}" type="sibTrans" cxnId="{1A0C6C92-6A03-4038-9A79-DF603453D874}">
      <dgm:prSet/>
      <dgm:spPr/>
      <dgm:t>
        <a:bodyPr/>
        <a:lstStyle/>
        <a:p>
          <a:endParaRPr lang="it-IT"/>
        </a:p>
      </dgm:t>
    </dgm:pt>
    <dgm:pt modelId="{D4EF7190-B09C-452A-AFCD-067BD8B6C9CD}">
      <dgm:prSet custT="1"/>
      <dgm:spPr/>
      <dgm:t>
        <a:bodyPr/>
        <a:lstStyle/>
        <a:p>
          <a:r>
            <a:rPr lang="it-IT" sz="1200" b="1" dirty="0" smtClean="0"/>
            <a:t>Disagio a parlare di fede, a causa della propria incoerenza.</a:t>
          </a:r>
          <a:endParaRPr lang="it-IT" sz="1200" b="1" dirty="0"/>
        </a:p>
      </dgm:t>
    </dgm:pt>
    <dgm:pt modelId="{1D24FEC9-7F36-4518-A693-E39C719F8026}" type="parTrans" cxnId="{950FC80D-003D-4029-96B6-E8F8597A1882}">
      <dgm:prSet/>
      <dgm:spPr/>
      <dgm:t>
        <a:bodyPr/>
        <a:lstStyle/>
        <a:p>
          <a:endParaRPr lang="it-IT"/>
        </a:p>
      </dgm:t>
    </dgm:pt>
    <dgm:pt modelId="{61B47967-F680-4E85-9B80-87B058A50F94}" type="sibTrans" cxnId="{950FC80D-003D-4029-96B6-E8F8597A1882}">
      <dgm:prSet/>
      <dgm:spPr/>
      <dgm:t>
        <a:bodyPr/>
        <a:lstStyle/>
        <a:p>
          <a:endParaRPr lang="it-IT"/>
        </a:p>
      </dgm:t>
    </dgm:pt>
    <dgm:pt modelId="{47175FF7-832B-4F7D-B6B0-DC6AA036C060}" type="pres">
      <dgm:prSet presAssocID="{E76EFC86-98C6-4B30-A148-EE69276FFB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7331505-D010-4238-BA24-847DBC38BB7B}" type="pres">
      <dgm:prSet presAssocID="{8A9769C2-51E3-480C-BAD0-6D5E73AA935D}" presName="node" presStyleLbl="node1" presStyleIdx="0" presStyleCnt="6" custRadScaleRad="961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B2A965-79BD-45FB-9438-691048F710B4}" type="pres">
      <dgm:prSet presAssocID="{BCB30750-CD95-4A95-93D2-9EB9CAE5C167}" presName="sibTrans" presStyleLbl="sibTrans2D1" presStyleIdx="0" presStyleCnt="6"/>
      <dgm:spPr/>
      <dgm:t>
        <a:bodyPr/>
        <a:lstStyle/>
        <a:p>
          <a:endParaRPr lang="it-IT"/>
        </a:p>
      </dgm:t>
    </dgm:pt>
    <dgm:pt modelId="{E955BB1A-8ABD-465F-B6D2-4721A798294B}" type="pres">
      <dgm:prSet presAssocID="{BCB30750-CD95-4A95-93D2-9EB9CAE5C167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0634373C-B6CA-44B7-9C82-FFFEADC41399}" type="pres">
      <dgm:prSet presAssocID="{D5E2B613-B868-4226-AB1F-7B809A542155}" presName="node" presStyleLbl="node1" presStyleIdx="1" presStyleCnt="6" custScaleX="112272" custScaleY="9514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577CB3F-EB47-4732-8583-16219F4D8BB5}" type="pres">
      <dgm:prSet presAssocID="{FBF0DABC-5602-4BC7-8649-60E349B9DDCA}" presName="sibTrans" presStyleLbl="sibTrans2D1" presStyleIdx="1" presStyleCnt="6"/>
      <dgm:spPr/>
      <dgm:t>
        <a:bodyPr/>
        <a:lstStyle/>
        <a:p>
          <a:endParaRPr lang="it-IT"/>
        </a:p>
      </dgm:t>
    </dgm:pt>
    <dgm:pt modelId="{CD24253C-BC96-429A-9132-CBFECA29AAC3}" type="pres">
      <dgm:prSet presAssocID="{FBF0DABC-5602-4BC7-8649-60E349B9DDCA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2EB091FC-2B8E-42D7-827E-426BCD4B3B46}" type="pres">
      <dgm:prSet presAssocID="{D4EF7190-B09C-452A-AFCD-067BD8B6C9C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0E30A6-11B1-4A89-91F6-6BA5055A36B4}" type="pres">
      <dgm:prSet presAssocID="{61B47967-F680-4E85-9B80-87B058A50F94}" presName="sibTrans" presStyleLbl="sibTrans2D1" presStyleIdx="2" presStyleCnt="6"/>
      <dgm:spPr/>
      <dgm:t>
        <a:bodyPr/>
        <a:lstStyle/>
        <a:p>
          <a:endParaRPr lang="it-IT"/>
        </a:p>
      </dgm:t>
    </dgm:pt>
    <dgm:pt modelId="{58734768-33D2-42AB-BD98-E5678B82ABA7}" type="pres">
      <dgm:prSet presAssocID="{61B47967-F680-4E85-9B80-87B058A50F94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A9BCE0A6-8725-4CD4-9A6D-623B6E35C3A9}" type="pres">
      <dgm:prSet presAssocID="{97190D0F-487C-4153-AA0D-CD01801122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3D1912-CA85-4D9A-AE16-7CD82CC73743}" type="pres">
      <dgm:prSet presAssocID="{DE3C84B2-42EC-46FE-89BA-9C43E1904E35}" presName="sibTrans" presStyleLbl="sibTrans2D1" presStyleIdx="3" presStyleCnt="6"/>
      <dgm:spPr/>
      <dgm:t>
        <a:bodyPr/>
        <a:lstStyle/>
        <a:p>
          <a:endParaRPr lang="it-IT"/>
        </a:p>
      </dgm:t>
    </dgm:pt>
    <dgm:pt modelId="{205D8882-F2FA-403C-9CA2-586F07822012}" type="pres">
      <dgm:prSet presAssocID="{DE3C84B2-42EC-46FE-89BA-9C43E1904E35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557955F9-D2FC-4C4F-90CF-7F7A1AABAB0C}" type="pres">
      <dgm:prSet presAssocID="{DB928157-9798-4667-A799-3EEDF1841F6A}" presName="node" presStyleLbl="node1" presStyleIdx="4" presStyleCnt="6" custScaleX="112075" custScaleY="10710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EA52EB-4F3E-4DF4-82E5-2C1F01A02490}" type="pres">
      <dgm:prSet presAssocID="{3786B782-96A4-4DBF-AC53-19304E8B39A4}" presName="sibTrans" presStyleLbl="sibTrans2D1" presStyleIdx="4" presStyleCnt="6"/>
      <dgm:spPr/>
      <dgm:t>
        <a:bodyPr/>
        <a:lstStyle/>
        <a:p>
          <a:endParaRPr lang="it-IT"/>
        </a:p>
      </dgm:t>
    </dgm:pt>
    <dgm:pt modelId="{2D513305-E2C6-4BF3-8137-AFA3179FCA3E}" type="pres">
      <dgm:prSet presAssocID="{3786B782-96A4-4DBF-AC53-19304E8B39A4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B95C8E2C-BFAD-4534-BD28-4D3E4FF0FE19}" type="pres">
      <dgm:prSet presAssocID="{F8E5524B-9ACF-45CB-A980-096DEBA33970}" presName="node" presStyleLbl="node1" presStyleIdx="5" presStyleCnt="6" custScaleX="108475" custScaleY="10909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DCDC88-CCE0-402C-956B-4A6DF9D3DFB8}" type="pres">
      <dgm:prSet presAssocID="{1A804FBB-17AA-4AA0-BDA1-4949BFE62EE3}" presName="sibTrans" presStyleLbl="sibTrans2D1" presStyleIdx="5" presStyleCnt="6"/>
      <dgm:spPr/>
      <dgm:t>
        <a:bodyPr/>
        <a:lstStyle/>
        <a:p>
          <a:endParaRPr lang="it-IT"/>
        </a:p>
      </dgm:t>
    </dgm:pt>
    <dgm:pt modelId="{EABB66EC-D512-414C-AB36-C24389071FAA}" type="pres">
      <dgm:prSet presAssocID="{1A804FBB-17AA-4AA0-BDA1-4949BFE62EE3}" presName="connectorText" presStyleLbl="sibTrans2D1" presStyleIdx="5" presStyleCnt="6"/>
      <dgm:spPr/>
      <dgm:t>
        <a:bodyPr/>
        <a:lstStyle/>
        <a:p>
          <a:endParaRPr lang="it-IT"/>
        </a:p>
      </dgm:t>
    </dgm:pt>
  </dgm:ptLst>
  <dgm:cxnLst>
    <dgm:cxn modelId="{8244654C-2012-45AD-AF23-C914580E2F29}" type="presOf" srcId="{FBF0DABC-5602-4BC7-8649-60E349B9DDCA}" destId="{CD24253C-BC96-429A-9132-CBFECA29AAC3}" srcOrd="1" destOrd="0" presId="urn:microsoft.com/office/officeart/2005/8/layout/cycle2"/>
    <dgm:cxn modelId="{486C0ED3-1981-435F-865E-2B9FD2E5C28E}" type="presOf" srcId="{1A804FBB-17AA-4AA0-BDA1-4949BFE62EE3}" destId="{E6DCDC88-CCE0-402C-956B-4A6DF9D3DFB8}" srcOrd="0" destOrd="0" presId="urn:microsoft.com/office/officeart/2005/8/layout/cycle2"/>
    <dgm:cxn modelId="{CA249F1C-AE9D-46D4-B9D6-56A1C4088F9C}" type="presOf" srcId="{DE3C84B2-42EC-46FE-89BA-9C43E1904E35}" destId="{2F3D1912-CA85-4D9A-AE16-7CD82CC73743}" srcOrd="0" destOrd="0" presId="urn:microsoft.com/office/officeart/2005/8/layout/cycle2"/>
    <dgm:cxn modelId="{CEE85795-3F45-48B1-95DC-F95C9C63F633}" type="presOf" srcId="{97190D0F-487C-4153-AA0D-CD0180112283}" destId="{A9BCE0A6-8725-4CD4-9A6D-623B6E35C3A9}" srcOrd="0" destOrd="0" presId="urn:microsoft.com/office/officeart/2005/8/layout/cycle2"/>
    <dgm:cxn modelId="{52C839B6-825C-4AAE-A600-1FF1C505D8CC}" srcId="{E76EFC86-98C6-4B30-A148-EE69276FFB38}" destId="{8A9769C2-51E3-480C-BAD0-6D5E73AA935D}" srcOrd="0" destOrd="0" parTransId="{01B4EFC1-98FA-481E-87C9-9F804C381E2B}" sibTransId="{BCB30750-CD95-4A95-93D2-9EB9CAE5C167}"/>
    <dgm:cxn modelId="{6A0A64A7-EAFF-419C-B01A-5811BE7C1D7A}" srcId="{E76EFC86-98C6-4B30-A148-EE69276FFB38}" destId="{D5E2B613-B868-4226-AB1F-7B809A542155}" srcOrd="1" destOrd="0" parTransId="{C469DA2C-9D34-471A-B306-82A422C679C8}" sibTransId="{FBF0DABC-5602-4BC7-8649-60E349B9DDCA}"/>
    <dgm:cxn modelId="{FF3C10B7-85EB-45C2-8833-DCBB73EA7E58}" type="presOf" srcId="{DB928157-9798-4667-A799-3EEDF1841F6A}" destId="{557955F9-D2FC-4C4F-90CF-7F7A1AABAB0C}" srcOrd="0" destOrd="0" presId="urn:microsoft.com/office/officeart/2005/8/layout/cycle2"/>
    <dgm:cxn modelId="{10C06E77-DA22-48CD-8F71-97CB21E9AE0A}" srcId="{E76EFC86-98C6-4B30-A148-EE69276FFB38}" destId="{DB928157-9798-4667-A799-3EEDF1841F6A}" srcOrd="4" destOrd="0" parTransId="{B57D01DC-066A-4573-92B1-75DBDE6281B0}" sibTransId="{3786B782-96A4-4DBF-AC53-19304E8B39A4}"/>
    <dgm:cxn modelId="{1A0C6C92-6A03-4038-9A79-DF603453D874}" srcId="{E76EFC86-98C6-4B30-A148-EE69276FFB38}" destId="{F8E5524B-9ACF-45CB-A980-096DEBA33970}" srcOrd="5" destOrd="0" parTransId="{6513DD19-5846-4BF9-A90F-4D77D63C0520}" sibTransId="{1A804FBB-17AA-4AA0-BDA1-4949BFE62EE3}"/>
    <dgm:cxn modelId="{A7B82C21-B98A-42BD-A02D-EB8C7AC6F144}" type="presOf" srcId="{D5E2B613-B868-4226-AB1F-7B809A542155}" destId="{0634373C-B6CA-44B7-9C82-FFFEADC41399}" srcOrd="0" destOrd="0" presId="urn:microsoft.com/office/officeart/2005/8/layout/cycle2"/>
    <dgm:cxn modelId="{B9C948E3-18F4-4868-AFA0-7F4D174E3686}" type="presOf" srcId="{8A9769C2-51E3-480C-BAD0-6D5E73AA935D}" destId="{B7331505-D010-4238-BA24-847DBC38BB7B}" srcOrd="0" destOrd="0" presId="urn:microsoft.com/office/officeart/2005/8/layout/cycle2"/>
    <dgm:cxn modelId="{0FAB757E-FCF2-4C10-ACB1-5B47C55EC2BF}" type="presOf" srcId="{E76EFC86-98C6-4B30-A148-EE69276FFB38}" destId="{47175FF7-832B-4F7D-B6B0-DC6AA036C060}" srcOrd="0" destOrd="0" presId="urn:microsoft.com/office/officeart/2005/8/layout/cycle2"/>
    <dgm:cxn modelId="{DF785582-CA4B-4B8E-A309-6ECD6696B662}" type="presOf" srcId="{FBF0DABC-5602-4BC7-8649-60E349B9DDCA}" destId="{5577CB3F-EB47-4732-8583-16219F4D8BB5}" srcOrd="0" destOrd="0" presId="urn:microsoft.com/office/officeart/2005/8/layout/cycle2"/>
    <dgm:cxn modelId="{05FC68EA-23D0-4B90-A5C4-C66B8796654F}" type="presOf" srcId="{BCB30750-CD95-4A95-93D2-9EB9CAE5C167}" destId="{A1B2A965-79BD-45FB-9438-691048F710B4}" srcOrd="0" destOrd="0" presId="urn:microsoft.com/office/officeart/2005/8/layout/cycle2"/>
    <dgm:cxn modelId="{98275969-2F06-4C89-9632-C0BDBE53F476}" type="presOf" srcId="{BCB30750-CD95-4A95-93D2-9EB9CAE5C167}" destId="{E955BB1A-8ABD-465F-B6D2-4721A798294B}" srcOrd="1" destOrd="0" presId="urn:microsoft.com/office/officeart/2005/8/layout/cycle2"/>
    <dgm:cxn modelId="{F03C3B89-0852-4ED6-9FEE-8EE470D0AD1E}" srcId="{E76EFC86-98C6-4B30-A148-EE69276FFB38}" destId="{97190D0F-487C-4153-AA0D-CD0180112283}" srcOrd="3" destOrd="0" parTransId="{7A5E4004-163C-40A4-9420-13639778F8A6}" sibTransId="{DE3C84B2-42EC-46FE-89BA-9C43E1904E35}"/>
    <dgm:cxn modelId="{51AA2B2A-517B-4308-A47E-8B6FAE5AF9B3}" type="presOf" srcId="{61B47967-F680-4E85-9B80-87B058A50F94}" destId="{58734768-33D2-42AB-BD98-E5678B82ABA7}" srcOrd="1" destOrd="0" presId="urn:microsoft.com/office/officeart/2005/8/layout/cycle2"/>
    <dgm:cxn modelId="{B199A467-D9E5-4C16-9C04-C01456003D76}" type="presOf" srcId="{D4EF7190-B09C-452A-AFCD-067BD8B6C9CD}" destId="{2EB091FC-2B8E-42D7-827E-426BCD4B3B46}" srcOrd="0" destOrd="0" presId="urn:microsoft.com/office/officeart/2005/8/layout/cycle2"/>
    <dgm:cxn modelId="{6625EE45-53E0-4DFA-BE46-030C22457B90}" type="presOf" srcId="{3786B782-96A4-4DBF-AC53-19304E8B39A4}" destId="{B0EA52EB-4F3E-4DF4-82E5-2C1F01A02490}" srcOrd="0" destOrd="0" presId="urn:microsoft.com/office/officeart/2005/8/layout/cycle2"/>
    <dgm:cxn modelId="{8B836ED6-8DB3-414C-B151-AE30EC0D408F}" type="presOf" srcId="{F8E5524B-9ACF-45CB-A980-096DEBA33970}" destId="{B95C8E2C-BFAD-4534-BD28-4D3E4FF0FE19}" srcOrd="0" destOrd="0" presId="urn:microsoft.com/office/officeart/2005/8/layout/cycle2"/>
    <dgm:cxn modelId="{950FC80D-003D-4029-96B6-E8F8597A1882}" srcId="{E76EFC86-98C6-4B30-A148-EE69276FFB38}" destId="{D4EF7190-B09C-452A-AFCD-067BD8B6C9CD}" srcOrd="2" destOrd="0" parTransId="{1D24FEC9-7F36-4518-A693-E39C719F8026}" sibTransId="{61B47967-F680-4E85-9B80-87B058A50F94}"/>
    <dgm:cxn modelId="{B7C3818D-A5DB-4462-A6A0-BCB57A7E555E}" type="presOf" srcId="{DE3C84B2-42EC-46FE-89BA-9C43E1904E35}" destId="{205D8882-F2FA-403C-9CA2-586F07822012}" srcOrd="1" destOrd="0" presId="urn:microsoft.com/office/officeart/2005/8/layout/cycle2"/>
    <dgm:cxn modelId="{0A4E3710-7EBE-4E47-9F8D-C375D6FB4353}" type="presOf" srcId="{3786B782-96A4-4DBF-AC53-19304E8B39A4}" destId="{2D513305-E2C6-4BF3-8137-AFA3179FCA3E}" srcOrd="1" destOrd="0" presId="urn:microsoft.com/office/officeart/2005/8/layout/cycle2"/>
    <dgm:cxn modelId="{54A1A890-EBE7-49BE-9108-1C123DE4C707}" type="presOf" srcId="{61B47967-F680-4E85-9B80-87B058A50F94}" destId="{120E30A6-11B1-4A89-91F6-6BA5055A36B4}" srcOrd="0" destOrd="0" presId="urn:microsoft.com/office/officeart/2005/8/layout/cycle2"/>
    <dgm:cxn modelId="{17655A1C-E042-4183-AAFA-9CB0D7DD15ED}" type="presOf" srcId="{1A804FBB-17AA-4AA0-BDA1-4949BFE62EE3}" destId="{EABB66EC-D512-414C-AB36-C24389071FAA}" srcOrd="1" destOrd="0" presId="urn:microsoft.com/office/officeart/2005/8/layout/cycle2"/>
    <dgm:cxn modelId="{1C1BEF79-D379-4643-A95B-510A40659F09}" type="presParOf" srcId="{47175FF7-832B-4F7D-B6B0-DC6AA036C060}" destId="{B7331505-D010-4238-BA24-847DBC38BB7B}" srcOrd="0" destOrd="0" presId="urn:microsoft.com/office/officeart/2005/8/layout/cycle2"/>
    <dgm:cxn modelId="{6AC749A4-FA9B-4D5C-9E5D-0675ADE252F4}" type="presParOf" srcId="{47175FF7-832B-4F7D-B6B0-DC6AA036C060}" destId="{A1B2A965-79BD-45FB-9438-691048F710B4}" srcOrd="1" destOrd="0" presId="urn:microsoft.com/office/officeart/2005/8/layout/cycle2"/>
    <dgm:cxn modelId="{ACEEB2E9-ECA2-4625-B54D-DD11DF0285AA}" type="presParOf" srcId="{A1B2A965-79BD-45FB-9438-691048F710B4}" destId="{E955BB1A-8ABD-465F-B6D2-4721A798294B}" srcOrd="0" destOrd="0" presId="urn:microsoft.com/office/officeart/2005/8/layout/cycle2"/>
    <dgm:cxn modelId="{BA46931F-DC83-410E-9764-FEAFDB4289A2}" type="presParOf" srcId="{47175FF7-832B-4F7D-B6B0-DC6AA036C060}" destId="{0634373C-B6CA-44B7-9C82-FFFEADC41399}" srcOrd="2" destOrd="0" presId="urn:microsoft.com/office/officeart/2005/8/layout/cycle2"/>
    <dgm:cxn modelId="{81E46519-18C6-45BB-BB3F-D3057F9301B4}" type="presParOf" srcId="{47175FF7-832B-4F7D-B6B0-DC6AA036C060}" destId="{5577CB3F-EB47-4732-8583-16219F4D8BB5}" srcOrd="3" destOrd="0" presId="urn:microsoft.com/office/officeart/2005/8/layout/cycle2"/>
    <dgm:cxn modelId="{BF1FC725-03FC-4007-A424-950571215C74}" type="presParOf" srcId="{5577CB3F-EB47-4732-8583-16219F4D8BB5}" destId="{CD24253C-BC96-429A-9132-CBFECA29AAC3}" srcOrd="0" destOrd="0" presId="urn:microsoft.com/office/officeart/2005/8/layout/cycle2"/>
    <dgm:cxn modelId="{440D87DC-371E-4DA9-BADD-D7514D62CA69}" type="presParOf" srcId="{47175FF7-832B-4F7D-B6B0-DC6AA036C060}" destId="{2EB091FC-2B8E-42D7-827E-426BCD4B3B46}" srcOrd="4" destOrd="0" presId="urn:microsoft.com/office/officeart/2005/8/layout/cycle2"/>
    <dgm:cxn modelId="{1379D9B9-6A1D-43B6-87F2-AB1CFC259EDC}" type="presParOf" srcId="{47175FF7-832B-4F7D-B6B0-DC6AA036C060}" destId="{120E30A6-11B1-4A89-91F6-6BA5055A36B4}" srcOrd="5" destOrd="0" presId="urn:microsoft.com/office/officeart/2005/8/layout/cycle2"/>
    <dgm:cxn modelId="{C65FDB19-A9D7-4DDF-AA0F-3CC2F3C2E6DD}" type="presParOf" srcId="{120E30A6-11B1-4A89-91F6-6BA5055A36B4}" destId="{58734768-33D2-42AB-BD98-E5678B82ABA7}" srcOrd="0" destOrd="0" presId="urn:microsoft.com/office/officeart/2005/8/layout/cycle2"/>
    <dgm:cxn modelId="{1A24C70F-BA37-4AFC-A8F1-782F3A10221A}" type="presParOf" srcId="{47175FF7-832B-4F7D-B6B0-DC6AA036C060}" destId="{A9BCE0A6-8725-4CD4-9A6D-623B6E35C3A9}" srcOrd="6" destOrd="0" presId="urn:microsoft.com/office/officeart/2005/8/layout/cycle2"/>
    <dgm:cxn modelId="{9E687453-41EB-46F0-83C1-56C11231873A}" type="presParOf" srcId="{47175FF7-832B-4F7D-B6B0-DC6AA036C060}" destId="{2F3D1912-CA85-4D9A-AE16-7CD82CC73743}" srcOrd="7" destOrd="0" presId="urn:microsoft.com/office/officeart/2005/8/layout/cycle2"/>
    <dgm:cxn modelId="{4EBF614F-4DD6-4CEA-937D-78E67A29AB75}" type="presParOf" srcId="{2F3D1912-CA85-4D9A-AE16-7CD82CC73743}" destId="{205D8882-F2FA-403C-9CA2-586F07822012}" srcOrd="0" destOrd="0" presId="urn:microsoft.com/office/officeart/2005/8/layout/cycle2"/>
    <dgm:cxn modelId="{D39175D8-5628-4405-9F96-CE64BF07DF20}" type="presParOf" srcId="{47175FF7-832B-4F7D-B6B0-DC6AA036C060}" destId="{557955F9-D2FC-4C4F-90CF-7F7A1AABAB0C}" srcOrd="8" destOrd="0" presId="urn:microsoft.com/office/officeart/2005/8/layout/cycle2"/>
    <dgm:cxn modelId="{777F93AD-35BD-4689-AD56-3879A96C50C5}" type="presParOf" srcId="{47175FF7-832B-4F7D-B6B0-DC6AA036C060}" destId="{B0EA52EB-4F3E-4DF4-82E5-2C1F01A02490}" srcOrd="9" destOrd="0" presId="urn:microsoft.com/office/officeart/2005/8/layout/cycle2"/>
    <dgm:cxn modelId="{27B2E0B8-7A8A-44CF-99D6-DE53351DB4F1}" type="presParOf" srcId="{B0EA52EB-4F3E-4DF4-82E5-2C1F01A02490}" destId="{2D513305-E2C6-4BF3-8137-AFA3179FCA3E}" srcOrd="0" destOrd="0" presId="urn:microsoft.com/office/officeart/2005/8/layout/cycle2"/>
    <dgm:cxn modelId="{C0F24CBF-C183-4E5C-BDB3-8A5D72FA723E}" type="presParOf" srcId="{47175FF7-832B-4F7D-B6B0-DC6AA036C060}" destId="{B95C8E2C-BFAD-4534-BD28-4D3E4FF0FE19}" srcOrd="10" destOrd="0" presId="urn:microsoft.com/office/officeart/2005/8/layout/cycle2"/>
    <dgm:cxn modelId="{8BCA90ED-C64E-41D9-8BAF-3CD6FBFE39EA}" type="presParOf" srcId="{47175FF7-832B-4F7D-B6B0-DC6AA036C060}" destId="{E6DCDC88-CCE0-402C-956B-4A6DF9D3DFB8}" srcOrd="11" destOrd="0" presId="urn:microsoft.com/office/officeart/2005/8/layout/cycle2"/>
    <dgm:cxn modelId="{62CA93A4-0B4D-477F-8400-5126DEB27FD4}" type="presParOf" srcId="{E6DCDC88-CCE0-402C-956B-4A6DF9D3DFB8}" destId="{EABB66EC-D512-414C-AB36-C24389071FA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2170D7-4C07-47AE-8EAE-91BE86BBE493}" type="doc">
      <dgm:prSet loTypeId="urn:microsoft.com/office/officeart/2008/layout/AlternatingHexagons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0EAFA93-717D-44FE-92A5-A50E2D64A312}">
      <dgm:prSet phldrT="[Testo]" custT="1"/>
      <dgm:spPr>
        <a:solidFill>
          <a:srgbClr val="00B0F0"/>
        </a:solidFill>
      </dgm:spPr>
      <dgm:t>
        <a:bodyPr/>
        <a:lstStyle/>
        <a:p>
          <a:endParaRPr lang="it-IT" sz="1600" dirty="0" smtClean="0"/>
        </a:p>
        <a:p>
          <a:endParaRPr lang="it-IT" sz="1600" dirty="0" smtClean="0"/>
        </a:p>
        <a:p>
          <a:endParaRPr lang="it-IT" sz="1850" dirty="0" smtClean="0"/>
        </a:p>
        <a:p>
          <a:r>
            <a:rPr lang="it-IT" sz="1850" b="1" i="1" dirty="0" smtClean="0">
              <a:solidFill>
                <a:srgbClr val="FFFF00"/>
              </a:solidFill>
            </a:rPr>
            <a:t>Proporre un accompagna-mento dalla richiesta del battesimo fino alla «Iniziazione Cristiana» .          </a:t>
          </a:r>
          <a:r>
            <a:rPr lang="it-IT" sz="6500" dirty="0" smtClean="0"/>
            <a:t>.</a:t>
          </a:r>
          <a:endParaRPr lang="it-IT" sz="6500" dirty="0"/>
        </a:p>
      </dgm:t>
    </dgm:pt>
    <dgm:pt modelId="{8A58DE59-D8F8-4F92-8BB3-C81D4A5AB0B4}" type="parTrans" cxnId="{F24D8618-FFFD-4509-AAD4-A07791AEF090}">
      <dgm:prSet/>
      <dgm:spPr/>
      <dgm:t>
        <a:bodyPr/>
        <a:lstStyle/>
        <a:p>
          <a:endParaRPr lang="it-IT"/>
        </a:p>
      </dgm:t>
    </dgm:pt>
    <dgm:pt modelId="{E7A947E0-9E96-4EC0-8D6E-CA90FC93AEE2}" type="sibTrans" cxnId="{F24D8618-FFFD-4509-AAD4-A07791AEF090}">
      <dgm:prSet custT="1"/>
      <dgm:spPr>
        <a:solidFill>
          <a:srgbClr val="EF0FAF"/>
        </a:solidFill>
      </dgm:spPr>
      <dgm:t>
        <a:bodyPr/>
        <a:lstStyle/>
        <a:p>
          <a:r>
            <a:rPr lang="it-IT" sz="2000" b="1" i="1" dirty="0" smtClean="0">
              <a:solidFill>
                <a:srgbClr val="FFFF00"/>
              </a:solidFill>
              <a:latin typeface="+mn-lt"/>
            </a:rPr>
            <a:t>Proporre un cammino parallelo a quello dei figli.</a:t>
          </a:r>
          <a:endParaRPr lang="it-IT" sz="2000" b="1" i="1" dirty="0">
            <a:solidFill>
              <a:srgbClr val="FFFF00"/>
            </a:solidFill>
            <a:latin typeface="+mn-lt"/>
          </a:endParaRPr>
        </a:p>
      </dgm:t>
    </dgm:pt>
    <dgm:pt modelId="{E0812413-179C-4480-A2ED-2037B6C424FC}">
      <dgm:prSet custT="1"/>
      <dgm:spPr>
        <a:solidFill>
          <a:srgbClr val="FFFF00"/>
        </a:solidFill>
      </dgm:spPr>
      <dgm:t>
        <a:bodyPr/>
        <a:lstStyle/>
        <a:p>
          <a:r>
            <a:rPr lang="it-IT" sz="2000" b="1" i="1" dirty="0" smtClean="0">
              <a:solidFill>
                <a:srgbClr val="EF0FA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Valorizzare le potenzialità e le risorse delle famiglie.</a:t>
          </a:r>
        </a:p>
      </dgm:t>
    </dgm:pt>
    <dgm:pt modelId="{15581CAF-7163-4475-B6BB-653BEEC6D4EE}" type="parTrans" cxnId="{18E46575-6C25-448D-85CF-C940FA8058B5}">
      <dgm:prSet/>
      <dgm:spPr/>
      <dgm:t>
        <a:bodyPr/>
        <a:lstStyle/>
        <a:p>
          <a:endParaRPr lang="it-IT"/>
        </a:p>
      </dgm:t>
    </dgm:pt>
    <dgm:pt modelId="{1024B174-C417-4917-B014-12AF4E0E2829}" type="sibTrans" cxnId="{18E46575-6C25-448D-85CF-C940FA8058B5}">
      <dgm:prSet custT="1"/>
      <dgm:spPr>
        <a:solidFill>
          <a:srgbClr val="00B050"/>
        </a:solidFill>
      </dgm:spPr>
      <dgm:t>
        <a:bodyPr/>
        <a:lstStyle/>
        <a:p>
          <a:r>
            <a:rPr lang="it-IT" sz="2000" b="1" i="1" dirty="0" smtClean="0">
              <a:solidFill>
                <a:srgbClr val="FFFF00"/>
              </a:solidFill>
            </a:rPr>
            <a:t>Aiutare le famiglie ad inserirsi, alla fine dell’itinerario, nei percorsi parrocchiali</a:t>
          </a:r>
          <a:r>
            <a:rPr lang="it-IT" sz="2200" dirty="0" smtClean="0">
              <a:solidFill>
                <a:srgbClr val="FFFF00"/>
              </a:solidFill>
            </a:rPr>
            <a:t>.</a:t>
          </a:r>
          <a:endParaRPr lang="it-IT" sz="2200" dirty="0">
            <a:solidFill>
              <a:srgbClr val="FFFF00"/>
            </a:solidFill>
          </a:endParaRPr>
        </a:p>
      </dgm:t>
    </dgm:pt>
    <dgm:pt modelId="{25BB056D-8F73-4FC2-9E92-003B8C3DCEE8}" type="pres">
      <dgm:prSet presAssocID="{162170D7-4C07-47AE-8EAE-91BE86BBE49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EC0DFED6-8EC4-4C62-BE7D-171958E1F16E}" type="pres">
      <dgm:prSet presAssocID="{C0EAFA93-717D-44FE-92A5-A50E2D64A312}" presName="composite" presStyleCnt="0"/>
      <dgm:spPr/>
      <dgm:t>
        <a:bodyPr/>
        <a:lstStyle/>
        <a:p>
          <a:endParaRPr lang="it-IT"/>
        </a:p>
      </dgm:t>
    </dgm:pt>
    <dgm:pt modelId="{3CA5F5FE-2323-4193-B8B0-00B82E809422}" type="pres">
      <dgm:prSet presAssocID="{C0EAFA93-717D-44FE-92A5-A50E2D64A312}" presName="Parent1" presStyleLbl="node1" presStyleIdx="0" presStyleCnt="4" custLinFactNeighborX="21290" custLinFactNeighborY="94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664DEA-76BE-44AB-9EB0-1383A1EE3600}" type="pres">
      <dgm:prSet presAssocID="{C0EAFA93-717D-44FE-92A5-A50E2D64A312}" presName="Childtext1" presStyleLbl="revTx" presStyleIdx="0" presStyleCnt="2" custLinFactY="42519" custLinFactNeighborX="-3477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05F27A-8DC5-411E-8E64-9169FF5CD30F}" type="pres">
      <dgm:prSet presAssocID="{C0EAFA93-717D-44FE-92A5-A50E2D64A312}" presName="BalanceSpacing" presStyleCnt="0"/>
      <dgm:spPr/>
      <dgm:t>
        <a:bodyPr/>
        <a:lstStyle/>
        <a:p>
          <a:endParaRPr lang="it-IT"/>
        </a:p>
      </dgm:t>
    </dgm:pt>
    <dgm:pt modelId="{C5A38916-8F4B-432F-B170-CA671B24613C}" type="pres">
      <dgm:prSet presAssocID="{C0EAFA93-717D-44FE-92A5-A50E2D64A312}" presName="BalanceSpacing1" presStyleCnt="0"/>
      <dgm:spPr/>
      <dgm:t>
        <a:bodyPr/>
        <a:lstStyle/>
        <a:p>
          <a:endParaRPr lang="it-IT"/>
        </a:p>
      </dgm:t>
    </dgm:pt>
    <dgm:pt modelId="{DE295E84-BAA6-44B9-BE5F-AD9ECFB4F4BB}" type="pres">
      <dgm:prSet presAssocID="{E7A947E0-9E96-4EC0-8D6E-CA90FC93AEE2}" presName="Accent1Text" presStyleLbl="node1" presStyleIdx="1" presStyleCnt="4" custLinFactNeighborX="24178" custLinFactNeighborY="9478"/>
      <dgm:spPr/>
      <dgm:t>
        <a:bodyPr/>
        <a:lstStyle/>
        <a:p>
          <a:endParaRPr lang="it-IT"/>
        </a:p>
      </dgm:t>
    </dgm:pt>
    <dgm:pt modelId="{CCC37237-58F3-4772-9259-50EE196E2481}" type="pres">
      <dgm:prSet presAssocID="{E7A947E0-9E96-4EC0-8D6E-CA90FC93AEE2}" presName="spaceBetweenRectangles" presStyleCnt="0"/>
      <dgm:spPr/>
      <dgm:t>
        <a:bodyPr/>
        <a:lstStyle/>
        <a:p>
          <a:endParaRPr lang="it-IT"/>
        </a:p>
      </dgm:t>
    </dgm:pt>
    <dgm:pt modelId="{117E64E0-BB0B-4AF6-A5A7-31A30B8CEAE7}" type="pres">
      <dgm:prSet presAssocID="{E0812413-179C-4480-A2ED-2037B6C424FC}" presName="composite" presStyleCnt="0"/>
      <dgm:spPr/>
      <dgm:t>
        <a:bodyPr/>
        <a:lstStyle/>
        <a:p>
          <a:endParaRPr lang="it-IT"/>
        </a:p>
      </dgm:t>
    </dgm:pt>
    <dgm:pt modelId="{9B786BBC-4C87-4A79-9F2A-A606B780FFC4}" type="pres">
      <dgm:prSet presAssocID="{E0812413-179C-4480-A2ED-2037B6C424FC}" presName="Parent1" presStyleLbl="node1" presStyleIdx="2" presStyleCnt="4" custLinFactX="-33558" custLinFactNeighborX="-100000" custLinFactNeighborY="-754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775C4B-6C8D-4380-84F8-AFD4963C2CEA}" type="pres">
      <dgm:prSet presAssocID="{E0812413-179C-4480-A2ED-2037B6C424FC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B1DF29-5A49-4FB6-8E6D-3F586F41A803}" type="pres">
      <dgm:prSet presAssocID="{E0812413-179C-4480-A2ED-2037B6C424FC}" presName="BalanceSpacing" presStyleCnt="0"/>
      <dgm:spPr/>
      <dgm:t>
        <a:bodyPr/>
        <a:lstStyle/>
        <a:p>
          <a:endParaRPr lang="it-IT"/>
        </a:p>
      </dgm:t>
    </dgm:pt>
    <dgm:pt modelId="{941E8D0B-E69C-4BF7-A2F8-1560BF044780}" type="pres">
      <dgm:prSet presAssocID="{E0812413-179C-4480-A2ED-2037B6C424FC}" presName="BalanceSpacing1" presStyleCnt="0"/>
      <dgm:spPr/>
      <dgm:t>
        <a:bodyPr/>
        <a:lstStyle/>
        <a:p>
          <a:endParaRPr lang="it-IT"/>
        </a:p>
      </dgm:t>
    </dgm:pt>
    <dgm:pt modelId="{E1AE41A7-5A01-4337-BAE4-E178431485AD}" type="pres">
      <dgm:prSet presAssocID="{1024B174-C417-4917-B014-12AF4E0E2829}" presName="Accent1Text" presStyleLbl="node1" presStyleIdx="3" presStyleCnt="4" custScaleX="107885" custLinFactNeighborX="77119" custLinFactNeighborY="-75402"/>
      <dgm:spPr/>
      <dgm:t>
        <a:bodyPr/>
        <a:lstStyle/>
        <a:p>
          <a:endParaRPr lang="it-IT"/>
        </a:p>
      </dgm:t>
    </dgm:pt>
  </dgm:ptLst>
  <dgm:cxnLst>
    <dgm:cxn modelId="{85434275-F867-49D3-93DE-0D9AD26B7637}" type="presOf" srcId="{C0EAFA93-717D-44FE-92A5-A50E2D64A312}" destId="{3CA5F5FE-2323-4193-B8B0-00B82E809422}" srcOrd="0" destOrd="0" presId="urn:microsoft.com/office/officeart/2008/layout/AlternatingHexagons"/>
    <dgm:cxn modelId="{456B8644-BBA2-4BE4-92C6-E26B831CBE49}" type="presOf" srcId="{1024B174-C417-4917-B014-12AF4E0E2829}" destId="{E1AE41A7-5A01-4337-BAE4-E178431485AD}" srcOrd="0" destOrd="0" presId="urn:microsoft.com/office/officeart/2008/layout/AlternatingHexagons"/>
    <dgm:cxn modelId="{9BC8A699-63AD-495E-ADBC-3E2A515057A7}" type="presOf" srcId="{162170D7-4C07-47AE-8EAE-91BE86BBE493}" destId="{25BB056D-8F73-4FC2-9E92-003B8C3DCEE8}" srcOrd="0" destOrd="0" presId="urn:microsoft.com/office/officeart/2008/layout/AlternatingHexagons"/>
    <dgm:cxn modelId="{A7682237-6851-459B-8D4B-6E62374D3E1B}" type="presOf" srcId="{E0812413-179C-4480-A2ED-2037B6C424FC}" destId="{9B786BBC-4C87-4A79-9F2A-A606B780FFC4}" srcOrd="0" destOrd="0" presId="urn:microsoft.com/office/officeart/2008/layout/AlternatingHexagons"/>
    <dgm:cxn modelId="{1F82BA75-FA11-44B4-88A0-C6A556298BD0}" type="presOf" srcId="{E7A947E0-9E96-4EC0-8D6E-CA90FC93AEE2}" destId="{DE295E84-BAA6-44B9-BE5F-AD9ECFB4F4BB}" srcOrd="0" destOrd="0" presId="urn:microsoft.com/office/officeart/2008/layout/AlternatingHexagons"/>
    <dgm:cxn modelId="{18E46575-6C25-448D-85CF-C940FA8058B5}" srcId="{162170D7-4C07-47AE-8EAE-91BE86BBE493}" destId="{E0812413-179C-4480-A2ED-2037B6C424FC}" srcOrd="1" destOrd="0" parTransId="{15581CAF-7163-4475-B6BB-653BEEC6D4EE}" sibTransId="{1024B174-C417-4917-B014-12AF4E0E2829}"/>
    <dgm:cxn modelId="{F24D8618-FFFD-4509-AAD4-A07791AEF090}" srcId="{162170D7-4C07-47AE-8EAE-91BE86BBE493}" destId="{C0EAFA93-717D-44FE-92A5-A50E2D64A312}" srcOrd="0" destOrd="0" parTransId="{8A58DE59-D8F8-4F92-8BB3-C81D4A5AB0B4}" sibTransId="{E7A947E0-9E96-4EC0-8D6E-CA90FC93AEE2}"/>
    <dgm:cxn modelId="{A3DFB8E2-7E0E-4C86-91A0-CF2C89631341}" type="presParOf" srcId="{25BB056D-8F73-4FC2-9E92-003B8C3DCEE8}" destId="{EC0DFED6-8EC4-4C62-BE7D-171958E1F16E}" srcOrd="0" destOrd="0" presId="urn:microsoft.com/office/officeart/2008/layout/AlternatingHexagons"/>
    <dgm:cxn modelId="{331539BD-B3B1-453A-A662-877B804F8F6F}" type="presParOf" srcId="{EC0DFED6-8EC4-4C62-BE7D-171958E1F16E}" destId="{3CA5F5FE-2323-4193-B8B0-00B82E809422}" srcOrd="0" destOrd="0" presId="urn:microsoft.com/office/officeart/2008/layout/AlternatingHexagons"/>
    <dgm:cxn modelId="{3A0B4A2E-5F3D-4DAD-A0B6-3BC58C6B8AF7}" type="presParOf" srcId="{EC0DFED6-8EC4-4C62-BE7D-171958E1F16E}" destId="{A5664DEA-76BE-44AB-9EB0-1383A1EE3600}" srcOrd="1" destOrd="0" presId="urn:microsoft.com/office/officeart/2008/layout/AlternatingHexagons"/>
    <dgm:cxn modelId="{3466BBB0-BCE8-4D33-9F01-C77878D2099E}" type="presParOf" srcId="{EC0DFED6-8EC4-4C62-BE7D-171958E1F16E}" destId="{E905F27A-8DC5-411E-8E64-9169FF5CD30F}" srcOrd="2" destOrd="0" presId="urn:microsoft.com/office/officeart/2008/layout/AlternatingHexagons"/>
    <dgm:cxn modelId="{3AAE51AD-D248-448D-AB7B-DCECA5CDF77E}" type="presParOf" srcId="{EC0DFED6-8EC4-4C62-BE7D-171958E1F16E}" destId="{C5A38916-8F4B-432F-B170-CA671B24613C}" srcOrd="3" destOrd="0" presId="urn:microsoft.com/office/officeart/2008/layout/AlternatingHexagons"/>
    <dgm:cxn modelId="{1E336177-5BE0-448F-8C39-8F073D9E64B7}" type="presParOf" srcId="{EC0DFED6-8EC4-4C62-BE7D-171958E1F16E}" destId="{DE295E84-BAA6-44B9-BE5F-AD9ECFB4F4BB}" srcOrd="4" destOrd="0" presId="urn:microsoft.com/office/officeart/2008/layout/AlternatingHexagons"/>
    <dgm:cxn modelId="{9907302E-2F08-412C-9F1F-D9F832244190}" type="presParOf" srcId="{25BB056D-8F73-4FC2-9E92-003B8C3DCEE8}" destId="{CCC37237-58F3-4772-9259-50EE196E2481}" srcOrd="1" destOrd="0" presId="urn:microsoft.com/office/officeart/2008/layout/AlternatingHexagons"/>
    <dgm:cxn modelId="{604E6C7A-A23E-4AD0-B152-7F70C0FA2C36}" type="presParOf" srcId="{25BB056D-8F73-4FC2-9E92-003B8C3DCEE8}" destId="{117E64E0-BB0B-4AF6-A5A7-31A30B8CEAE7}" srcOrd="2" destOrd="0" presId="urn:microsoft.com/office/officeart/2008/layout/AlternatingHexagons"/>
    <dgm:cxn modelId="{3DBFB1A3-B62D-4A73-BF3D-4DD843A8DE57}" type="presParOf" srcId="{117E64E0-BB0B-4AF6-A5A7-31A30B8CEAE7}" destId="{9B786BBC-4C87-4A79-9F2A-A606B780FFC4}" srcOrd="0" destOrd="0" presId="urn:microsoft.com/office/officeart/2008/layout/AlternatingHexagons"/>
    <dgm:cxn modelId="{F8402103-A38F-4BF5-95B7-F8BC5BA5FEC4}" type="presParOf" srcId="{117E64E0-BB0B-4AF6-A5A7-31A30B8CEAE7}" destId="{B4775C4B-6C8D-4380-84F8-AFD4963C2CEA}" srcOrd="1" destOrd="0" presId="urn:microsoft.com/office/officeart/2008/layout/AlternatingHexagons"/>
    <dgm:cxn modelId="{F800EDFC-89F8-4D7D-A1A5-13EB12F16276}" type="presParOf" srcId="{117E64E0-BB0B-4AF6-A5A7-31A30B8CEAE7}" destId="{13B1DF29-5A49-4FB6-8E6D-3F586F41A803}" srcOrd="2" destOrd="0" presId="urn:microsoft.com/office/officeart/2008/layout/AlternatingHexagons"/>
    <dgm:cxn modelId="{F1D8DF34-4E98-42F4-8D0E-E63ECE8FB8E5}" type="presParOf" srcId="{117E64E0-BB0B-4AF6-A5A7-31A30B8CEAE7}" destId="{941E8D0B-E69C-4BF7-A2F8-1560BF044780}" srcOrd="3" destOrd="0" presId="urn:microsoft.com/office/officeart/2008/layout/AlternatingHexagons"/>
    <dgm:cxn modelId="{1573075B-6EF8-4D7E-8138-C32ABE7001C4}" type="presParOf" srcId="{117E64E0-BB0B-4AF6-A5A7-31A30B8CEAE7}" destId="{E1AE41A7-5A01-4337-BAE4-E178431485A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31505-D010-4238-BA24-847DBC38BB7B}">
      <dsp:nvSpPr>
        <dsp:cNvPr id="0" name=""/>
        <dsp:cNvSpPr/>
      </dsp:nvSpPr>
      <dsp:spPr>
        <a:xfrm>
          <a:off x="3567465" y="82783"/>
          <a:ext cx="1398091" cy="1398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Qualche sacramento male non gli farà, poi da grande vedrà lui.</a:t>
          </a:r>
          <a:endParaRPr lang="it-IT" sz="1200" b="1" kern="1200" dirty="0"/>
        </a:p>
      </dsp:txBody>
      <dsp:txXfrm>
        <a:off x="3772211" y="287529"/>
        <a:ext cx="988599" cy="988599"/>
      </dsp:txXfrm>
    </dsp:sp>
    <dsp:sp modelId="{A1B2A965-79BD-45FB-9438-691048F710B4}">
      <dsp:nvSpPr>
        <dsp:cNvPr id="0" name=""/>
        <dsp:cNvSpPr/>
      </dsp:nvSpPr>
      <dsp:spPr>
        <a:xfrm rot="1684101">
          <a:off x="4982518" y="1013708"/>
          <a:ext cx="322565" cy="471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/>
        </a:p>
      </dsp:txBody>
      <dsp:txXfrm>
        <a:off x="4988209" y="1085313"/>
        <a:ext cx="225796" cy="283113"/>
      </dsp:txXfrm>
    </dsp:sp>
    <dsp:sp modelId="{0634373C-B6CA-44B7-9C82-FFFEADC41399}">
      <dsp:nvSpPr>
        <dsp:cNvPr id="0" name=""/>
        <dsp:cNvSpPr/>
      </dsp:nvSpPr>
      <dsp:spPr>
        <a:xfrm>
          <a:off x="5299814" y="1086219"/>
          <a:ext cx="1569665" cy="1330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Bastano alcune nozioni religiose, o principi morali, il resto non serve.</a:t>
          </a:r>
          <a:endParaRPr lang="it-IT" sz="1200" b="1" kern="1200" dirty="0"/>
        </a:p>
      </dsp:txBody>
      <dsp:txXfrm>
        <a:off x="5529686" y="1281026"/>
        <a:ext cx="1109921" cy="940614"/>
      </dsp:txXfrm>
    </dsp:sp>
    <dsp:sp modelId="{5577CB3F-EB47-4732-8583-16219F4D8BB5}">
      <dsp:nvSpPr>
        <dsp:cNvPr id="0" name=""/>
        <dsp:cNvSpPr/>
      </dsp:nvSpPr>
      <dsp:spPr>
        <a:xfrm rot="5400000">
          <a:off x="5889807" y="2537112"/>
          <a:ext cx="389678" cy="471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/>
        </a:p>
      </dsp:txBody>
      <dsp:txXfrm>
        <a:off x="5948259" y="2573032"/>
        <a:ext cx="272775" cy="283113"/>
      </dsp:txXfrm>
    </dsp:sp>
    <dsp:sp modelId="{2EB091FC-2B8E-42D7-827E-426BCD4B3B46}">
      <dsp:nvSpPr>
        <dsp:cNvPr id="0" name=""/>
        <dsp:cNvSpPr/>
      </dsp:nvSpPr>
      <dsp:spPr>
        <a:xfrm>
          <a:off x="5385601" y="3151689"/>
          <a:ext cx="1398091" cy="1398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Disagio a parlare di fede, a causa della propria incoerenza.</a:t>
          </a:r>
          <a:endParaRPr lang="it-IT" sz="1200" b="1" kern="1200" dirty="0"/>
        </a:p>
      </dsp:txBody>
      <dsp:txXfrm>
        <a:off x="5590347" y="3356435"/>
        <a:ext cx="988599" cy="988599"/>
      </dsp:txXfrm>
    </dsp:sp>
    <dsp:sp modelId="{120E30A6-11B1-4A89-91F6-6BA5055A36B4}">
      <dsp:nvSpPr>
        <dsp:cNvPr id="0" name=""/>
        <dsp:cNvSpPr/>
      </dsp:nvSpPr>
      <dsp:spPr>
        <a:xfrm rot="9000000">
          <a:off x="4998842" y="4134398"/>
          <a:ext cx="371694" cy="471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/>
        </a:p>
      </dsp:txBody>
      <dsp:txXfrm rot="10800000">
        <a:off x="5102880" y="4200892"/>
        <a:ext cx="260186" cy="283113"/>
      </dsp:txXfrm>
    </dsp:sp>
    <dsp:sp modelId="{A9BCE0A6-8725-4CD4-9A6D-623B6E35C3A9}">
      <dsp:nvSpPr>
        <dsp:cNvPr id="0" name=""/>
        <dsp:cNvSpPr/>
      </dsp:nvSpPr>
      <dsp:spPr>
        <a:xfrm>
          <a:off x="3567465" y="4201390"/>
          <a:ext cx="1398091" cy="1398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Immersi nel mondo, non hanno tempo per le faccende di Chiesa.</a:t>
          </a:r>
          <a:endParaRPr lang="it-IT" sz="1200" b="1" kern="1200" dirty="0"/>
        </a:p>
      </dsp:txBody>
      <dsp:txXfrm>
        <a:off x="3772211" y="4406136"/>
        <a:ext cx="988599" cy="988599"/>
      </dsp:txXfrm>
    </dsp:sp>
    <dsp:sp modelId="{2F3D1912-CA85-4D9A-AE16-7CD82CC73743}">
      <dsp:nvSpPr>
        <dsp:cNvPr id="0" name=""/>
        <dsp:cNvSpPr/>
      </dsp:nvSpPr>
      <dsp:spPr>
        <a:xfrm rot="12600000">
          <a:off x="3232268" y="4163171"/>
          <a:ext cx="331801" cy="471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/>
        </a:p>
      </dsp:txBody>
      <dsp:txXfrm rot="10800000">
        <a:off x="3325140" y="4282427"/>
        <a:ext cx="232261" cy="283113"/>
      </dsp:txXfrm>
    </dsp:sp>
    <dsp:sp modelId="{557955F9-D2FC-4C4F-90CF-7F7A1AABAB0C}">
      <dsp:nvSpPr>
        <dsp:cNvPr id="0" name=""/>
        <dsp:cNvSpPr/>
      </dsp:nvSpPr>
      <dsp:spPr>
        <a:xfrm>
          <a:off x="1664920" y="3102029"/>
          <a:ext cx="1566910" cy="1497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Chiusura del discorso religioso da parte di molte famiglie.</a:t>
          </a:r>
          <a:endParaRPr lang="it-IT" sz="1200" b="1" kern="1200" dirty="0"/>
        </a:p>
      </dsp:txBody>
      <dsp:txXfrm>
        <a:off x="1894389" y="3321320"/>
        <a:ext cx="1107972" cy="1058829"/>
      </dsp:txXfrm>
    </dsp:sp>
    <dsp:sp modelId="{B0EA52EB-4F3E-4DF4-82E5-2C1F01A02490}">
      <dsp:nvSpPr>
        <dsp:cNvPr id="0" name=""/>
        <dsp:cNvSpPr/>
      </dsp:nvSpPr>
      <dsp:spPr>
        <a:xfrm rot="16200000">
          <a:off x="2292538" y="2580890"/>
          <a:ext cx="311674" cy="471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/>
        </a:p>
      </dsp:txBody>
      <dsp:txXfrm>
        <a:off x="2339289" y="2722012"/>
        <a:ext cx="218172" cy="283113"/>
      </dsp:txXfrm>
    </dsp:sp>
    <dsp:sp modelId="{B95C8E2C-BFAD-4534-BD28-4D3E4FF0FE19}">
      <dsp:nvSpPr>
        <dsp:cNvPr id="0" name=""/>
        <dsp:cNvSpPr/>
      </dsp:nvSpPr>
      <dsp:spPr>
        <a:xfrm>
          <a:off x="1690086" y="988702"/>
          <a:ext cx="1516579" cy="1525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/>
            <a:t>Trovarsi in situazioni irregolari, non volendosi mettere in discussione.</a:t>
          </a:r>
          <a:endParaRPr lang="it-IT" sz="1200" b="1" kern="1200" dirty="0"/>
        </a:p>
      </dsp:txBody>
      <dsp:txXfrm>
        <a:off x="1912184" y="1212071"/>
        <a:ext cx="1072383" cy="1078523"/>
      </dsp:txXfrm>
    </dsp:sp>
    <dsp:sp modelId="{E6DCDC88-CCE0-402C-956B-4A6DF9D3DFB8}">
      <dsp:nvSpPr>
        <dsp:cNvPr id="0" name=""/>
        <dsp:cNvSpPr/>
      </dsp:nvSpPr>
      <dsp:spPr>
        <a:xfrm rot="19915899">
          <a:off x="3216453" y="1020741"/>
          <a:ext cx="319157" cy="471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kern="1200"/>
        </a:p>
      </dsp:txBody>
      <dsp:txXfrm>
        <a:off x="3222084" y="1137638"/>
        <a:ext cx="223410" cy="283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5F5FE-2323-4193-B8B0-00B82E809422}">
      <dsp:nvSpPr>
        <dsp:cNvPr id="0" name=""/>
        <dsp:cNvSpPr/>
      </dsp:nvSpPr>
      <dsp:spPr>
        <a:xfrm rot="5400000">
          <a:off x="5708525" y="520130"/>
          <a:ext cx="3246384" cy="2824354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5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50" b="1" i="1" kern="1200" dirty="0" smtClean="0">
              <a:solidFill>
                <a:srgbClr val="FFFF00"/>
              </a:solidFill>
            </a:rPr>
            <a:t>Proporre un accompagna-mento dalla richiesta del battesimo fino alla «Iniziazione Cristiana» .          </a:t>
          </a:r>
          <a:r>
            <a:rPr lang="it-IT" sz="6500" kern="1200" dirty="0" smtClean="0"/>
            <a:t>.</a:t>
          </a:r>
          <a:endParaRPr lang="it-IT" sz="6500" kern="1200" dirty="0"/>
        </a:p>
      </dsp:txBody>
      <dsp:txXfrm rot="-5400000">
        <a:off x="6359668" y="815010"/>
        <a:ext cx="1944098" cy="2234594"/>
      </dsp:txXfrm>
    </dsp:sp>
    <dsp:sp modelId="{A5664DEA-76BE-44AB-9EB0-1383A1EE3600}">
      <dsp:nvSpPr>
        <dsp:cNvPr id="0" name=""/>
        <dsp:cNvSpPr/>
      </dsp:nvSpPr>
      <dsp:spPr>
        <a:xfrm>
          <a:off x="6968589" y="3426729"/>
          <a:ext cx="3622965" cy="194783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95E84-BAA6-44B9-BE5F-AD9ECFB4F4BB}">
      <dsp:nvSpPr>
        <dsp:cNvPr id="0" name=""/>
        <dsp:cNvSpPr/>
      </dsp:nvSpPr>
      <dsp:spPr>
        <a:xfrm rot="5400000">
          <a:off x="2739789" y="520130"/>
          <a:ext cx="3246384" cy="2824354"/>
        </a:xfrm>
        <a:prstGeom prst="hexagon">
          <a:avLst>
            <a:gd name="adj" fmla="val 25000"/>
            <a:gd name="vf" fmla="val 115470"/>
          </a:avLst>
        </a:prstGeom>
        <a:solidFill>
          <a:srgbClr val="EF0FAF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rgbClr val="FFFF00"/>
              </a:solidFill>
              <a:latin typeface="+mn-lt"/>
            </a:rPr>
            <a:t>Proporre un cammino parallelo a quello dei figli.</a:t>
          </a:r>
          <a:endParaRPr lang="it-IT" sz="2000" b="1" i="1" kern="1200" dirty="0">
            <a:solidFill>
              <a:srgbClr val="FFFF00"/>
            </a:solidFill>
            <a:latin typeface="+mn-lt"/>
          </a:endParaRPr>
        </a:p>
      </dsp:txBody>
      <dsp:txXfrm rot="-5400000">
        <a:off x="3390932" y="815010"/>
        <a:ext cx="1944098" cy="2234594"/>
      </dsp:txXfrm>
    </dsp:sp>
    <dsp:sp modelId="{9B786BBC-4C87-4A79-9F2A-A606B780FFC4}">
      <dsp:nvSpPr>
        <dsp:cNvPr id="0" name=""/>
        <dsp:cNvSpPr/>
      </dsp:nvSpPr>
      <dsp:spPr>
        <a:xfrm rot="5400000">
          <a:off x="-195926" y="520130"/>
          <a:ext cx="3246384" cy="2824354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rgbClr val="EF0FA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Valorizzare le potenzialità e le risorse delle famiglie.</a:t>
          </a:r>
        </a:p>
      </dsp:txBody>
      <dsp:txXfrm rot="-5400000">
        <a:off x="455217" y="815010"/>
        <a:ext cx="1944098" cy="2234594"/>
      </dsp:txXfrm>
    </dsp:sp>
    <dsp:sp modelId="{B4775C4B-6C8D-4380-84F8-AFD4963C2CEA}">
      <dsp:nvSpPr>
        <dsp:cNvPr id="0" name=""/>
        <dsp:cNvSpPr/>
      </dsp:nvSpPr>
      <dsp:spPr>
        <a:xfrm>
          <a:off x="164274" y="3406231"/>
          <a:ext cx="3506095" cy="1947830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E41A7-5A01-4337-BAE4-E178431485AD}">
      <dsp:nvSpPr>
        <dsp:cNvPr id="0" name=""/>
        <dsp:cNvSpPr/>
      </dsp:nvSpPr>
      <dsp:spPr>
        <a:xfrm rot="5400000">
          <a:off x="8804641" y="408780"/>
          <a:ext cx="3246384" cy="3047054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rgbClr val="FFFF00"/>
              </a:solidFill>
            </a:rPr>
            <a:t>Aiutare le famiglie ad inserirsi, alla fine dell’itinerario, nei percorsi parrocchiali</a:t>
          </a:r>
          <a:r>
            <a:rPr lang="it-IT" sz="2200" kern="1200" dirty="0" smtClean="0">
              <a:solidFill>
                <a:srgbClr val="FFFF00"/>
              </a:solidFill>
            </a:rPr>
            <a:t>.</a:t>
          </a:r>
          <a:endParaRPr lang="it-IT" sz="2200" kern="1200" dirty="0">
            <a:solidFill>
              <a:srgbClr val="FFFF00"/>
            </a:solidFill>
          </a:endParaRPr>
        </a:p>
      </dsp:txBody>
      <dsp:txXfrm rot="-5400000">
        <a:off x="9396557" y="833568"/>
        <a:ext cx="2062552" cy="2197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26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636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6171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25396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0297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54844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30486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8076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7895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5953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498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544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687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00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200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2489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8D45-9250-49CA-84FF-0F4FFFE8629F}" type="datetimeFigureOut">
              <a:rPr lang="it-IT" smtClean="0"/>
              <a:pPr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7177735-B906-4F18-8128-995F7F22FE1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7263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1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29.png"/><Relationship Id="rId10" Type="http://schemas.microsoft.com/office/2007/relationships/diagramDrawing" Target="../diagrams/drawing2.xml"/><Relationship Id="rId4" Type="http://schemas.openxmlformats.org/officeDocument/2006/relationships/image" Target="../media/image28.jpeg"/><Relationship Id="rId9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TERIALE%20PER%20IPERTESTUALE/Diapositiva5.JPG" TargetMode="External"/><Relationship Id="rId13" Type="http://schemas.openxmlformats.org/officeDocument/2006/relationships/hyperlink" Target="MATERIALE%20PER%20IPERTESTUALE/Diapositiva10.JPG" TargetMode="External"/><Relationship Id="rId3" Type="http://schemas.openxmlformats.org/officeDocument/2006/relationships/hyperlink" Target="MATERIALE%20PER%20IPERTESTUALE/Diapositiva1.JPG" TargetMode="External"/><Relationship Id="rId7" Type="http://schemas.openxmlformats.org/officeDocument/2006/relationships/hyperlink" Target="MATERIALE%20PER%20IPERTESTUALE/Diapositiva4.JPG" TargetMode="External"/><Relationship Id="rId12" Type="http://schemas.openxmlformats.org/officeDocument/2006/relationships/hyperlink" Target="MATERIALE%20PER%20IPERTESTUALE/Diapositiva9.J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TERIALE%20PER%20IPERTESTUALE/Diapositiva3.JPG" TargetMode="External"/><Relationship Id="rId11" Type="http://schemas.openxmlformats.org/officeDocument/2006/relationships/hyperlink" Target="MATERIALE%20PER%20IPERTESTUALE/Diapositiva8.JPG" TargetMode="External"/><Relationship Id="rId5" Type="http://schemas.openxmlformats.org/officeDocument/2006/relationships/hyperlink" Target="MATERIALE%20PER%20IPERTESTUALE/Diapositiva2.JPG" TargetMode="External"/><Relationship Id="rId10" Type="http://schemas.openxmlformats.org/officeDocument/2006/relationships/hyperlink" Target="MATERIALE%20PER%20IPERTESTUALE/Diapositiva7.JPG" TargetMode="External"/><Relationship Id="rId4" Type="http://schemas.openxmlformats.org/officeDocument/2006/relationships/image" Target="../media/image42.png"/><Relationship Id="rId9" Type="http://schemas.openxmlformats.org/officeDocument/2006/relationships/hyperlink" Target="MATERIALE%20PER%20IPERTESTUALE/Diapositiva6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90044" y="5452892"/>
            <a:ext cx="9661491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sz="3600" b="1" i="1" dirty="0" smtClean="0">
                <a:solidFill>
                  <a:srgbClr val="365F91"/>
                </a:solidFill>
                <a:latin typeface="Bell MT" panose="02020503060305020303" pitchFamily="18" charset="0"/>
                <a:ea typeface="Times New Roman" panose="02020603050405020304" pitchFamily="18" charset="0"/>
              </a:rPr>
              <a:t>Proposta </a:t>
            </a:r>
            <a:r>
              <a:rPr lang="it-IT" sz="3600" b="1" i="1" dirty="0">
                <a:solidFill>
                  <a:srgbClr val="365F91"/>
                </a:solidFill>
                <a:latin typeface="Bell MT" panose="02020503060305020303" pitchFamily="18" charset="0"/>
                <a:ea typeface="Times New Roman" panose="02020603050405020304" pitchFamily="18" charset="0"/>
              </a:rPr>
              <a:t>di </a:t>
            </a:r>
            <a:r>
              <a:rPr lang="it-IT" sz="3600" b="1" i="1" dirty="0" smtClean="0">
                <a:solidFill>
                  <a:srgbClr val="365F91"/>
                </a:solidFill>
                <a:latin typeface="Bell MT" panose="02020503060305020303" pitchFamily="18" charset="0"/>
                <a:ea typeface="Times New Roman" panose="02020603050405020304" pitchFamily="18" charset="0"/>
              </a:rPr>
              <a:t>un itinerario parallelo per</a:t>
            </a:r>
            <a:endParaRPr lang="it-IT" sz="3600" b="1" i="1" dirty="0">
              <a:solidFill>
                <a:srgbClr val="365F91"/>
              </a:solidFill>
              <a:latin typeface="Bell MT" panose="020205030603050203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3600" b="1" i="1" dirty="0" smtClean="0">
                <a:solidFill>
                  <a:srgbClr val="365F91"/>
                </a:solidFill>
                <a:latin typeface="Bell MT" panose="02020503060305020303" pitchFamily="18" charset="0"/>
                <a:ea typeface="Times New Roman" panose="02020603050405020304" pitchFamily="18" charset="0"/>
              </a:rPr>
              <a:t>i genitori dei ragazzi dell’Iniziazione Cristiana</a:t>
            </a:r>
            <a:endParaRPr lang="it-IT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4153" t="96778"/>
          <a:stretch/>
        </p:blipFill>
        <p:spPr>
          <a:xfrm>
            <a:off x="5231906" y="4549730"/>
            <a:ext cx="4788531" cy="17541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4438688"/>
            <a:ext cx="17812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</a:t>
            </a:r>
            <a:r>
              <a:rPr lang="it-IT" sz="20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INCONTRO</a:t>
            </a:r>
            <a:endParaRPr lang="it-IT" sz="2000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mus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72592" y="216736"/>
            <a:ext cx="487363" cy="487363"/>
          </a:xfrm>
          <a:prstGeom prst="rect">
            <a:avLst/>
          </a:prstGeom>
        </p:spPr>
      </p:pic>
      <p:sp>
        <p:nvSpPr>
          <p:cNvPr id="10" name="Freeform 4"/>
          <p:cNvSpPr/>
          <p:nvPr/>
        </p:nvSpPr>
        <p:spPr>
          <a:xfrm>
            <a:off x="3146374" y="2064272"/>
            <a:ext cx="5869610" cy="30380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  <a:lvl2pPr marL="0" marR="0" indent="457189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2pPr>
            <a:lvl3pPr marL="0" marR="0" indent="914378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3pPr>
            <a:lvl4pPr marL="0" marR="0" indent="1371568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4pPr>
            <a:lvl5pPr marL="0" marR="0" indent="1828756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5pPr>
            <a:lvl6pPr marL="0" marR="0" indent="2285945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6pPr>
            <a:lvl7pPr marL="0" marR="0" indent="2743135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7pPr>
            <a:lvl8pPr marL="0" marR="0" indent="3200323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8pPr>
            <a:lvl9pPr marL="0" marR="0" indent="3657513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9pPr>
          </a:lstStyle>
          <a:p>
            <a:pPr algn="l">
              <a:lnSpc>
                <a:spcPct val="100000"/>
              </a:lnSpc>
              <a:defRPr sz="1800">
                <a:ln>
                  <a:noFill/>
                </a:ln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" name="Freeform 3"/>
          <p:cNvSpPr/>
          <p:nvPr/>
        </p:nvSpPr>
        <p:spPr>
          <a:xfrm>
            <a:off x="4101666" y="524726"/>
            <a:ext cx="5152061" cy="13955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  <a:lvl2pPr marL="0" marR="0" indent="457189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2pPr>
            <a:lvl3pPr marL="0" marR="0" indent="914378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3pPr>
            <a:lvl4pPr marL="0" marR="0" indent="1371568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4pPr>
            <a:lvl5pPr marL="0" marR="0" indent="1828756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5pPr>
            <a:lvl6pPr marL="0" marR="0" indent="2285945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6pPr>
            <a:lvl7pPr marL="0" marR="0" indent="2743135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7pPr>
            <a:lvl8pPr marL="0" marR="0" indent="3200323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8pPr>
            <a:lvl9pPr marL="0" marR="0" indent="3657513" algn="ctr" defTabSz="914378" rtl="0" fontAlgn="auto" latinLnBrk="0" hangingPunct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 w="12700" cap="flat">
                  <a:solidFill>
                    <a:srgbClr val="4EA5D8"/>
                  </a:solidFill>
                  <a:prstDash val="solid"/>
                  <a:round/>
                </a:ln>
                <a:solidFill>
                  <a:srgbClr val="0D2C3E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Tx/>
                <a:latin typeface="Arial Rounded MT Bold"/>
                <a:ea typeface="Arial Rounded MT Bold"/>
                <a:cs typeface="Arial Rounded MT Bold"/>
                <a:sym typeface="Arial Rounded MT Bold"/>
              </a:defRPr>
            </a:lvl9pPr>
          </a:lstStyle>
          <a:p>
            <a:pPr algn="l">
              <a:lnSpc>
                <a:spcPct val="100000"/>
              </a:lnSpc>
              <a:defRPr sz="1800">
                <a:ln>
                  <a:noFill/>
                </a:ln>
                <a:solidFill>
                  <a:srgbClr val="FFFFFF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1917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008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65761" y="4919008"/>
            <a:ext cx="8663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Illuminare il loro compito educativo;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2400" b="1" i="1" dirty="0" smtClean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Riscoprire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“Vangelo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del M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atrimonio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 della F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amiglia”;</a:t>
            </a:r>
          </a:p>
          <a:p>
            <a:pPr algn="just">
              <a:spcAft>
                <a:spcPts val="0"/>
              </a:spcAft>
            </a:pPr>
            <a:endParaRPr lang="it-IT" sz="2400" b="1" i="1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ar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conoscere gli itinerari di 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iniziazione.</a:t>
            </a:r>
            <a:endParaRPr lang="it-IT" sz="2400" b="1" i="1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contenuto 3"/>
          <p:cNvSpPr txBox="1">
            <a:spLocks/>
          </p:cNvSpPr>
          <p:nvPr/>
        </p:nvSpPr>
        <p:spPr>
          <a:xfrm rot="20869318">
            <a:off x="-644201" y="738108"/>
            <a:ext cx="5587231" cy="206210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it-IT" sz="32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 questo lavoro di avvicinamento e di evangelizzazione </a:t>
            </a:r>
            <a:r>
              <a:rPr lang="it-IT" sz="32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it-IT" sz="32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osa serve di più?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325786" y="216843"/>
            <a:ext cx="86638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apporto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di amicizia e di fiducia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Suscitare il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senso 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religioso;</a:t>
            </a:r>
          </a:p>
          <a:p>
            <a:pPr algn="just">
              <a:spcAft>
                <a:spcPts val="0"/>
              </a:spcAft>
            </a:pPr>
            <a:endParaRPr lang="it-IT" sz="2400" b="1" i="1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primo </a:t>
            </a: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annuncio; </a:t>
            </a:r>
          </a:p>
          <a:p>
            <a:pPr algn="just">
              <a:spcAft>
                <a:spcPts val="0"/>
              </a:spcAft>
            </a:pPr>
            <a:endParaRPr lang="it-IT" sz="2400" b="1" i="1" dirty="0" smtClean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Fare esperienze di vita; </a:t>
            </a:r>
          </a:p>
        </p:txBody>
      </p:sp>
    </p:spTree>
    <p:extLst>
      <p:ext uri="{BB962C8B-B14F-4D97-AF65-F5344CB8AC3E}">
        <p14:creationId xmlns:p14="http://schemas.microsoft.com/office/powerpoint/2010/main" xmlns="" val="19736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183437" y="777052"/>
            <a:ext cx="9825126" cy="8976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lvl="1" indent="0">
              <a:buNone/>
            </a:pP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Promuovere </a:t>
            </a:r>
            <a:r>
              <a:rPr lang="it-IT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la fede cristiana nella </a:t>
            </a: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famiglia significa:</a:t>
            </a:r>
          </a:p>
          <a:p>
            <a:pPr marL="457200" lvl="1" indent="0">
              <a:buNone/>
            </a:pPr>
            <a:endParaRPr lang="it-IT" sz="16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07431" y="6152344"/>
            <a:ext cx="957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Aft>
                <a:spcPts val="0"/>
              </a:spcAft>
            </a:pPr>
            <a:r>
              <a:rPr lang="it-IT" b="1" i="1" dirty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Catechesi con la </a:t>
            </a:r>
            <a:r>
              <a:rPr lang="it-IT" b="1" i="1" dirty="0" smtClean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famiglia;          Catechesi </a:t>
            </a:r>
            <a:r>
              <a:rPr lang="it-IT" b="1" i="1" dirty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it-IT" b="1" i="1" dirty="0" smtClean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famiglia;               </a:t>
            </a:r>
            <a:r>
              <a:rPr lang="it-IT" b="1" i="1" dirty="0" smtClean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Catechesi </a:t>
            </a:r>
            <a:r>
              <a:rPr lang="it-IT" b="1" i="1" dirty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della </a:t>
            </a:r>
            <a:r>
              <a:rPr lang="it-IT" b="1" i="1" dirty="0" smtClean="0">
                <a:solidFill>
                  <a:srgbClr val="C00000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famiglia</a:t>
            </a:r>
            <a:r>
              <a:rPr lang="it-IT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8842" y="1225893"/>
            <a:ext cx="4998611" cy="482177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3699" y="1976647"/>
            <a:ext cx="4604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una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parte, coinvolgerli</a:t>
            </a:r>
          </a:p>
          <a:p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nella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comunità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dei credenti. </a:t>
            </a:r>
            <a:endParaRPr lang="it-IT" sz="2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805979" y="1964073"/>
            <a:ext cx="4491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Dall'altra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parte,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abilitarli</a:t>
            </a:r>
          </a:p>
          <a:p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rendere la propria </a:t>
            </a:r>
            <a:endParaRPr lang="it-IT" sz="2400" b="1" i="1" dirty="0" smtClean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famiglia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 luogo dove si </a:t>
            </a:r>
            <a:endParaRPr lang="it-IT" sz="2400" b="1" i="1" dirty="0" smtClean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fa comunione cristiana. </a:t>
            </a:r>
            <a:endParaRPr lang="it-IT" sz="2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7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68" b="19016"/>
          <a:stretch/>
        </p:blipFill>
        <p:spPr>
          <a:xfrm>
            <a:off x="-1" y="-11782"/>
            <a:ext cx="12192001" cy="6880186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 rot="20919649">
            <a:off x="7431656" y="3375801"/>
            <a:ext cx="4190571" cy="2569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lvl="1" indent="0" algn="ctr">
              <a:buNone/>
            </a:pPr>
            <a:r>
              <a:rPr lang="it-IT" sz="4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 7 </a:t>
            </a:r>
            <a:r>
              <a:rPr lang="it-IT" sz="40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criteri </a:t>
            </a:r>
            <a:r>
              <a:rPr lang="it-IT" sz="4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del</a:t>
            </a:r>
          </a:p>
          <a:p>
            <a:pPr marL="457200" lvl="1" indent="0" algn="ctr">
              <a:buNone/>
            </a:pPr>
            <a:r>
              <a:rPr lang="it-IT" sz="4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coinvolgimento</a:t>
            </a:r>
          </a:p>
          <a:p>
            <a:pPr marL="457200" lvl="1" indent="0" algn="ctr">
              <a:buNone/>
            </a:pPr>
            <a:r>
              <a:rPr lang="it-IT" sz="40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dei genitori.</a:t>
            </a:r>
          </a:p>
          <a:p>
            <a:pPr marL="457200" lvl="1" indent="0">
              <a:buNone/>
            </a:pPr>
            <a:endParaRPr lang="it-IT" sz="16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5162" y="669005"/>
            <a:ext cx="1471147" cy="1384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610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873" y="0"/>
            <a:ext cx="8737600" cy="6869939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733"/>
          <a:stretch/>
        </p:blipFill>
        <p:spPr>
          <a:xfrm>
            <a:off x="8737600" y="-11939"/>
            <a:ext cx="3454400" cy="686993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722728" y="849141"/>
            <a:ext cx="6141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primo è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l’accoglienza;</a:t>
            </a:r>
            <a:r>
              <a:rPr lang="it-IT" sz="4000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955993" y="2262939"/>
            <a:ext cx="64761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E’ necessario partire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dalla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vita delle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persone;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77866" y="3983690"/>
            <a:ext cx="6606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cura delle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motivazioni; 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037477" y="5267757"/>
            <a:ext cx="71545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genitori sono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adulti e come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tali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devono essere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trattati; 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021" y="672236"/>
            <a:ext cx="737937" cy="694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546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1947" y="0"/>
            <a:ext cx="7350053" cy="6858000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361"/>
          <a:stretch/>
        </p:blipFill>
        <p:spPr>
          <a:xfrm>
            <a:off x="0" y="0"/>
            <a:ext cx="4841947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3994" y="544673"/>
            <a:ext cx="76439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E' importante dare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agli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itinerari continuità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organicità; 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931653" y="2529110"/>
            <a:ext cx="8957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Gli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itinerari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potranno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integrarsi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quelli per i </a:t>
            </a: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figli;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49" y="4685902"/>
            <a:ext cx="59099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Cominciare a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ripensare</a:t>
            </a:r>
          </a:p>
          <a:p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000" b="1" dirty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pastorale </a:t>
            </a:r>
            <a:r>
              <a:rPr lang="it-IT" sz="4000" b="1" dirty="0" smtClean="0">
                <a:solidFill>
                  <a:schemeClr val="bg1"/>
                </a:solidFill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battesimale; 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6973" y="686651"/>
            <a:ext cx="1104628" cy="1039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886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004" y="75834"/>
            <a:ext cx="7727361" cy="53260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8104" y="746640"/>
            <a:ext cx="4032463" cy="1280890"/>
          </a:xfrm>
        </p:spPr>
        <p:txBody>
          <a:bodyPr>
            <a:normAutofit/>
          </a:bodyPr>
          <a:lstStyle/>
          <a:p>
            <a:r>
              <a:rPr lang="it-IT" sz="2800" b="1" i="1" dirty="0" smtClean="0">
                <a:solidFill>
                  <a:srgbClr val="C00000"/>
                </a:solidFill>
              </a:rPr>
              <a:t>Seconda parte</a:t>
            </a:r>
            <a:endParaRPr lang="it-IT" sz="2800" b="1" i="1" dirty="0">
              <a:solidFill>
                <a:srgbClr val="C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51831" y="5260116"/>
            <a:ext cx="12192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Proposta </a:t>
            </a:r>
            <a:r>
              <a:rPr lang="it-IT" sz="36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 un </a:t>
            </a:r>
            <a:r>
              <a:rPr lang="it-IT" sz="36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itinerario </a:t>
            </a:r>
            <a:r>
              <a:rPr lang="it-IT" sz="36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parallelo per i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genitori dei ragazzi </a:t>
            </a:r>
            <a:r>
              <a:rPr lang="it-IT" sz="36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dell’Iniziazione </a:t>
            </a:r>
            <a:r>
              <a:rPr lang="it-IT" sz="36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Cristiana.</a:t>
            </a:r>
            <a:endParaRPr lang="it-IT" sz="3600" i="1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8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320842"/>
            <a:ext cx="10659979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ctr">
              <a:lnSpc>
                <a:spcPct val="115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263"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EF0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Cosa </a:t>
            </a:r>
            <a:r>
              <a:rPr lang="it-IT" sz="3200" b="1" i="1" dirty="0">
                <a:solidFill>
                  <a:srgbClr val="EF0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fare perché i genitori </a:t>
            </a:r>
            <a:r>
              <a:rPr lang="it-IT" sz="3200" b="1" i="1" dirty="0" smtClean="0">
                <a:solidFill>
                  <a:srgbClr val="EF0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scoprano</a:t>
            </a:r>
          </a:p>
          <a:p>
            <a:pPr indent="449263"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EF0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di </a:t>
            </a:r>
            <a:r>
              <a:rPr lang="it-IT" sz="3200" b="1" i="1" dirty="0">
                <a:solidFill>
                  <a:srgbClr val="EF0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essere i primi educatori alla </a:t>
            </a:r>
            <a:r>
              <a:rPr lang="it-IT" sz="3200" b="1" i="1" dirty="0" smtClean="0">
                <a:solidFill>
                  <a:srgbClr val="EF0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fede?</a:t>
            </a:r>
            <a:endParaRPr lang="it-IT" sz="3200" b="1" i="1" dirty="0">
              <a:solidFill>
                <a:srgbClr val="EF0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508" b="100000" l="1268" r="27907">
                        <a14:foregroundMark x1="14588" y1="43175" x2="12051" y2="22222"/>
                        <a14:foregroundMark x1="25159" y1="44444" x2="25793" y2="19048"/>
                        <a14:foregroundMark x1="26004" y1="27302" x2="23679" y2="22222"/>
                        <a14:foregroundMark x1="11628" y1="43492" x2="8457" y2="29841"/>
                        <a14:foregroundMark x1="9725" y1="36508" x2="7611" y2="33016"/>
                        <a14:foregroundMark x1="6977" y1="56825" x2="2960" y2="44444"/>
                        <a14:foregroundMark x1="2748" y1="42857" x2="4863" y2="29524"/>
                        <a14:foregroundMark x1="6977" y1="75556" x2="6977" y2="98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54"/>
          <a:stretch/>
        </p:blipFill>
        <p:spPr>
          <a:xfrm>
            <a:off x="770021" y="4029284"/>
            <a:ext cx="1714579" cy="28287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06" t="12520" r="42955"/>
          <a:stretch/>
        </p:blipFill>
        <p:spPr>
          <a:xfrm>
            <a:off x="4089480" y="4668254"/>
            <a:ext cx="1280250" cy="21897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30" t="12520" r="17551"/>
          <a:stretch/>
        </p:blipFill>
        <p:spPr>
          <a:xfrm>
            <a:off x="6833937" y="4797148"/>
            <a:ext cx="1268216" cy="206085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1270" b="100000" l="80973" r="100000">
                        <a14:foregroundMark x1="94715" y1="51111" x2="97886" y2="45714"/>
                        <a14:foregroundMark x1="97886" y1="45714" x2="96195" y2="29841"/>
                        <a14:foregroundMark x1="85201" y1="51111" x2="84567" y2="37143"/>
                        <a14:foregroundMark x1="84144" y1="40000" x2="86681" y2="25714"/>
                        <a14:foregroundMark x1="88161" y1="29206" x2="87738" y2="22540"/>
                        <a14:foregroundMark x1="86892" y1="29206" x2="85201" y2="2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36" t="21633"/>
          <a:stretch/>
        </p:blipFill>
        <p:spPr>
          <a:xfrm>
            <a:off x="10266947" y="4668254"/>
            <a:ext cx="880535" cy="2310062"/>
          </a:xfrm>
          <a:prstGeom prst="rect">
            <a:avLst/>
          </a:prstGeom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xmlns="" val="1872103149"/>
              </p:ext>
            </p:extLst>
          </p:nvPr>
        </p:nvGraphicFramePr>
        <p:xfrm>
          <a:off x="142598" y="1551068"/>
          <a:ext cx="12015534" cy="600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9908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68" y="0"/>
            <a:ext cx="12077032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86943" y="3703943"/>
            <a:ext cx="7640233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it-IT" sz="3200" b="1" i="1" dirty="0">
                <a:solidFill>
                  <a:srgbClr val="F456C7"/>
                </a:solidFill>
                <a:latin typeface="Comic Sans MS" panose="030F0702030302020204" pitchFamily="66" charset="0"/>
              </a:rPr>
              <a:t>P</a:t>
            </a:r>
            <a:r>
              <a:rPr lang="it-IT" sz="3200" b="1" i="1" dirty="0" smtClean="0">
                <a:solidFill>
                  <a:srgbClr val="F456C7"/>
                </a:solidFill>
                <a:latin typeface="Comic Sans MS" panose="030F0702030302020204" pitchFamily="66" charset="0"/>
              </a:rPr>
              <a:t>erché </a:t>
            </a:r>
            <a:r>
              <a:rPr lang="it-IT" sz="3200" b="1" i="1" dirty="0">
                <a:solidFill>
                  <a:srgbClr val="F456C7"/>
                </a:solidFill>
                <a:latin typeface="Comic Sans MS" panose="030F0702030302020204" pitchFamily="66" charset="0"/>
              </a:rPr>
              <a:t>i genitori devono </a:t>
            </a:r>
            <a:r>
              <a:rPr lang="it-IT" sz="3200" b="1" i="1" dirty="0" smtClean="0">
                <a:solidFill>
                  <a:srgbClr val="F456C7"/>
                </a:solidFill>
                <a:latin typeface="Comic Sans MS" panose="030F0702030302020204" pitchFamily="66" charset="0"/>
              </a:rPr>
              <a:t>riscoprire</a:t>
            </a:r>
          </a:p>
          <a:p>
            <a:pPr lvl="0" algn="ctr"/>
            <a:r>
              <a:rPr lang="it-IT" sz="3200" b="1" i="1" dirty="0" smtClean="0">
                <a:solidFill>
                  <a:srgbClr val="F456C7"/>
                </a:solidFill>
                <a:latin typeface="Comic Sans MS" panose="030F0702030302020204" pitchFamily="66" charset="0"/>
              </a:rPr>
              <a:t>di </a:t>
            </a:r>
            <a:r>
              <a:rPr lang="it-IT" sz="3200" b="1" i="1" dirty="0">
                <a:solidFill>
                  <a:srgbClr val="F456C7"/>
                </a:solidFill>
                <a:latin typeface="Comic Sans MS" panose="030F0702030302020204" pitchFamily="66" charset="0"/>
              </a:rPr>
              <a:t>essere i primi educatori alla </a:t>
            </a:r>
            <a:r>
              <a:rPr lang="it-IT" sz="3200" b="1" i="1" dirty="0" smtClean="0">
                <a:solidFill>
                  <a:srgbClr val="F456C7"/>
                </a:solidFill>
                <a:latin typeface="Comic Sans MS" panose="030F0702030302020204" pitchFamily="66" charset="0"/>
              </a:rPr>
              <a:t>fede?</a:t>
            </a:r>
          </a:p>
          <a:p>
            <a:pPr lvl="0" algn="ctr"/>
            <a:endParaRPr lang="it-IT" sz="32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0" algn="ctr"/>
            <a:endParaRPr lang="it-IT" sz="32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0" algn="ctr"/>
            <a:endParaRPr lang="it-IT" sz="24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106" y="898257"/>
            <a:ext cx="2342327" cy="15050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421" y="131009"/>
            <a:ext cx="1542288" cy="10271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Segnaposto contenuto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974" t="41023" r="12237" b="5229"/>
          <a:stretch/>
        </p:blipFill>
        <p:spPr>
          <a:xfrm>
            <a:off x="8776294" y="131009"/>
            <a:ext cx="1409807" cy="1635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ttangolo 15"/>
          <p:cNvSpPr/>
          <p:nvPr/>
        </p:nvSpPr>
        <p:spPr>
          <a:xfrm>
            <a:off x="4907058" y="2403327"/>
            <a:ext cx="1550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Famiglia?</a:t>
            </a:r>
            <a:endParaRPr lang="it-IT" sz="2400" b="1" i="1" cap="none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78456" y="1158185"/>
            <a:ext cx="13099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Scuola?</a:t>
            </a:r>
            <a:endParaRPr lang="it-IT" sz="2400" b="1" i="1" cap="none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8488778" y="1741295"/>
            <a:ext cx="19848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Stato</a:t>
            </a:r>
          </a:p>
          <a:p>
            <a:pPr algn="ctr"/>
            <a:r>
              <a:rPr lang="it-IT" sz="2400" b="1" i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autorità?</a:t>
            </a:r>
            <a:endParaRPr lang="it-IT" sz="2400" b="1" i="1" cap="none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-2118328" y="6014277"/>
            <a:ext cx="143103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endParaRPr lang="it-IT" sz="2400" b="1" i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it-IT" sz="2400" b="1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    Perché il mondo dove questi tre soggetti funzionavano bene ora non esiste più! </a:t>
            </a:r>
            <a:endParaRPr lang="it-IT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82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13"/>
          <a:stretch/>
        </p:blipFill>
        <p:spPr>
          <a:xfrm>
            <a:off x="3954897" y="130970"/>
            <a:ext cx="4902458" cy="37734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ttangolo 3"/>
          <p:cNvSpPr/>
          <p:nvPr/>
        </p:nvSpPr>
        <p:spPr>
          <a:xfrm>
            <a:off x="0" y="1632953"/>
            <a:ext cx="3497179" cy="402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Tre </a:t>
            </a:r>
            <a:r>
              <a:rPr lang="it-IT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diverse motivazioni </a:t>
            </a:r>
            <a:r>
              <a:rPr lang="it-IT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 spiegano perché la famiglia è importantissima nell’educazione dei figli e non solo</a:t>
            </a:r>
            <a:r>
              <a:rPr lang="it-IT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8231" y="3886200"/>
            <a:ext cx="4902459" cy="2971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8"/>
          <a:stretch/>
        </p:blipFill>
        <p:spPr>
          <a:xfrm>
            <a:off x="8800690" y="0"/>
            <a:ext cx="3391310" cy="5112568"/>
          </a:xfrm>
        </p:spPr>
      </p:pic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526"/>
          <a:stretch/>
        </p:blipFill>
        <p:spPr>
          <a:xfrm>
            <a:off x="8800689" y="4933375"/>
            <a:ext cx="3391311" cy="19246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589" b="97717" l="9726" r="89970">
                        <a14:foregroundMark x1="12158" y1="95434" x2="86930" y2="9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37"/>
          <a:stretch/>
        </p:blipFill>
        <p:spPr>
          <a:xfrm>
            <a:off x="7992587" y="3163162"/>
            <a:ext cx="5585670" cy="36948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171192" y="1632953"/>
            <a:ext cx="35686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i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Pedagogiche</a:t>
            </a:r>
            <a:r>
              <a:rPr lang="it-IT" sz="4400" b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it-IT" sz="4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93286" y="4987379"/>
            <a:ext cx="2412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i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Bibliche</a:t>
            </a:r>
            <a:r>
              <a:rPr lang="it-IT" sz="4400" b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it-IT" sz="4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800689" y="0"/>
            <a:ext cx="31646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i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Teolo</a:t>
            </a:r>
            <a:r>
              <a:rPr lang="it-IT" sz="4400" b="1" i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giche!</a:t>
            </a:r>
            <a:endParaRPr lang="it-IT" sz="4400" b="1" i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8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13"/>
          <a:stretch/>
        </p:blipFill>
        <p:spPr>
          <a:xfrm>
            <a:off x="6927064" y="2224121"/>
            <a:ext cx="4883775" cy="38701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ttangolo 4"/>
          <p:cNvSpPr/>
          <p:nvPr/>
        </p:nvSpPr>
        <p:spPr>
          <a:xfrm>
            <a:off x="1067846" y="743336"/>
            <a:ext cx="6096000" cy="37310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fede si comunica attraverso i rapporti umani e la famiglia è l’ambiente ideale per una vera crescita spirituale e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umana.</a:t>
            </a:r>
          </a:p>
          <a:p>
            <a:pPr lvl="1" algn="just">
              <a:lnSpc>
                <a:spcPct val="115000"/>
              </a:lnSpc>
              <a:spcAft>
                <a:spcPts val="0"/>
              </a:spcAft>
            </a:pPr>
            <a:endParaRPr lang="it-IT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it-IT" sz="1200" dirty="0"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ragazzi che vivono in una famiglia non credente sono più difficili da educare alla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fede. </a:t>
            </a:r>
            <a:endParaRPr lang="it-IT" sz="2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545904" y="5938814"/>
            <a:ext cx="56460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Motivazioni </a:t>
            </a:r>
            <a:r>
              <a:rPr lang="it-IT" sz="3600" b="1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it-IT" sz="3600" b="1" i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edagogiche</a:t>
            </a:r>
            <a:r>
              <a:rPr lang="it-IT" sz="44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it-IT" sz="4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5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12"/>
          <a:stretch/>
        </p:blipFill>
        <p:spPr>
          <a:xfrm>
            <a:off x="2357744" y="-179136"/>
            <a:ext cx="7476512" cy="48647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tangolo 4"/>
          <p:cNvSpPr/>
          <p:nvPr/>
        </p:nvSpPr>
        <p:spPr>
          <a:xfrm>
            <a:off x="1790884" y="4465488"/>
            <a:ext cx="9281708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it-IT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otenzialità </a:t>
            </a:r>
          </a:p>
          <a:p>
            <a:pPr algn="ctr"/>
            <a:r>
              <a:rPr lang="it-IT" sz="40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it-IT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ell’itinerario di </a:t>
            </a:r>
            <a:r>
              <a:rPr lang="it-IT" sz="4000" b="1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tipo catecumenale.</a:t>
            </a:r>
            <a:r>
              <a:rPr lang="it-IT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4438688"/>
            <a:ext cx="17812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</a:t>
            </a:r>
            <a:r>
              <a:rPr lang="it-IT" sz="20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INCONTRO</a:t>
            </a:r>
            <a:endParaRPr lang="it-IT" sz="2000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2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7926" y="3116759"/>
            <a:ext cx="4902459" cy="2971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ttangolo 4"/>
          <p:cNvSpPr/>
          <p:nvPr/>
        </p:nvSpPr>
        <p:spPr>
          <a:xfrm>
            <a:off x="6524263" y="6088559"/>
            <a:ext cx="5657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Motivazioni bibliche</a:t>
            </a:r>
            <a:r>
              <a:rPr lang="it-IT" sz="44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it-IT" sz="4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06782" y="524810"/>
            <a:ext cx="9588433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casa è il luogo dove si annuncia il </a:t>
            </a: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Vangelo;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Insegnamenti di Sant’Agostino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genitori;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Raccomandazioni di Giovanni Crisostomo;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Situazione nel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edio evo e nell’era moderna;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 </a:t>
            </a:r>
            <a:r>
              <a:rPr lang="it-IT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catechismo di San Pio </a:t>
            </a: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it-IT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Concilio Vaticano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II  e la “Chiesa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domestica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”;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Magistero </a:t>
            </a:r>
            <a:r>
              <a:rPr lang="it-IT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post-conciliare</a:t>
            </a:r>
            <a:r>
              <a:rPr lang="it-IT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400" b="1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2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8"/>
          <a:stretch/>
        </p:blipFill>
        <p:spPr>
          <a:xfrm>
            <a:off x="8326460" y="0"/>
            <a:ext cx="3391310" cy="51125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20313" y="589983"/>
            <a:ext cx="64299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Motivazioni</a:t>
            </a:r>
            <a:r>
              <a:rPr lang="it-IT" sz="4400" b="1" i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44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Teolo</a:t>
            </a:r>
            <a:r>
              <a:rPr lang="it-IT" sz="4400" b="1" i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giche!</a:t>
            </a:r>
            <a:endParaRPr lang="it-IT" sz="4400" b="1" i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526"/>
          <a:stretch/>
        </p:blipFill>
        <p:spPr>
          <a:xfrm>
            <a:off x="8326459" y="4933375"/>
            <a:ext cx="3391311" cy="19246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589" b="97717" l="9726" r="89970">
                        <a14:foregroundMark x1="12158" y1="95434" x2="86930" y2="9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37"/>
          <a:stretch/>
        </p:blipFill>
        <p:spPr>
          <a:xfrm>
            <a:off x="7515289" y="3163162"/>
            <a:ext cx="5585670" cy="369483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77173" y="2115412"/>
            <a:ext cx="7773105" cy="402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immagine della Trinità </a:t>
            </a:r>
          </a:p>
          <a:p>
            <a:pPr lvl="1" algn="just">
              <a:lnSpc>
                <a:spcPct val="115000"/>
              </a:lnSpc>
              <a:spcAft>
                <a:spcPts val="0"/>
              </a:spcAft>
            </a:pPr>
            <a:endParaRPr lang="it-IT" sz="2800" b="1" i="1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8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l’amore di </a:t>
            </a:r>
            <a:r>
              <a:rPr lang="it-IT" sz="28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Cristo per la sua </a:t>
            </a:r>
            <a:r>
              <a:rPr lang="it-IT" sz="28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Chiesa</a:t>
            </a:r>
          </a:p>
          <a:p>
            <a:pPr lvl="1" algn="just">
              <a:lnSpc>
                <a:spcPct val="115000"/>
              </a:lnSpc>
              <a:spcAft>
                <a:spcPts val="0"/>
              </a:spcAft>
            </a:pPr>
            <a:endParaRPr lang="it-IT" sz="2800" b="1" i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“Piccola </a:t>
            </a:r>
            <a:r>
              <a:rPr lang="it-IT" sz="28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chiesa domestica</a:t>
            </a: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lvl="1" algn="just">
              <a:lnSpc>
                <a:spcPct val="115000"/>
              </a:lnSpc>
              <a:spcAft>
                <a:spcPts val="0"/>
              </a:spcAft>
            </a:pPr>
            <a:endParaRPr lang="it-IT" sz="2800" b="1" i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800" b="1" i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Testimonianza </a:t>
            </a:r>
            <a:r>
              <a:rPr lang="it-IT" sz="2800" b="1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dell’amore di Dio per l’umanità e la sua Chiesa</a:t>
            </a:r>
            <a:endParaRPr lang="it-IT" sz="2800" b="1" i="1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1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6903" cy="685800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648699" y="3699117"/>
            <a:ext cx="5949044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 Piste su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come coinvolgere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famiglia?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b="1" dirty="0"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3203597"/>
            <a:ext cx="8001000" cy="395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1600" b="1" dirty="0"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16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iutandoli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scoprire ciò che sono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diventati;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2400" b="1" i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Portando la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Parola di Dio nella vita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familiare;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Partecipando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alle esperienze dei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figli;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2400" b="1" i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Aiutandoli </a:t>
            </a:r>
            <a:r>
              <a:rPr lang="it-IT" sz="2400" b="1" i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opere di carità e </a:t>
            </a:r>
            <a:r>
              <a:rPr lang="it-IT" sz="24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servizio.</a:t>
            </a:r>
            <a:endParaRPr lang="it-IT" sz="2400" b="1" i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6465"/>
          </a:xfrm>
        </p:spPr>
      </p:pic>
      <p:sp>
        <p:nvSpPr>
          <p:cNvPr id="5" name="Rettangolo 4"/>
          <p:cNvSpPr/>
          <p:nvPr/>
        </p:nvSpPr>
        <p:spPr>
          <a:xfrm rot="21183742">
            <a:off x="8002480" y="1453466"/>
            <a:ext cx="391045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Caratteristiche itinerario: segue </a:t>
            </a:r>
            <a:r>
              <a:rPr lang="it-IT" sz="2000" b="1" i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 stesso schema di quello dei ragazzi per </a:t>
            </a:r>
            <a:r>
              <a:rPr lang="it-IT" sz="20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durata, argomenti ed </a:t>
            </a:r>
            <a:r>
              <a:rPr lang="it-IT" sz="2000" b="1" i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esperienze</a:t>
            </a:r>
            <a:endParaRPr lang="it-IT" sz="2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15447" y="0"/>
            <a:ext cx="7560132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it-IT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Obiettivi del percorso:</a:t>
            </a:r>
            <a:endParaRPr lang="it-IT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Diventare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cristiani e 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testimoni di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ciò che dicono di 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credere</a:t>
            </a: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r>
              <a:rPr lang="it-IT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Acquisire stile 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 vita che metta al centro la persona </a:t>
            </a:r>
            <a:endParaRPr lang="it-IT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endParaRPr lang="it-IT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Creare relazioni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interpersonali fondati sul rispetto dell’altro </a:t>
            </a:r>
            <a:endParaRPr lang="it-IT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endParaRPr lang="it-IT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lphaUcPeriod"/>
            </a:pPr>
            <a:r>
              <a:rPr lang="it-IT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Fare in modo 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diventino 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insegnanti di “vita”, </a:t>
            </a:r>
          </a:p>
        </p:txBody>
      </p:sp>
    </p:spTree>
    <p:extLst>
      <p:ext uri="{BB962C8B-B14F-4D97-AF65-F5344CB8AC3E}">
        <p14:creationId xmlns:p14="http://schemas.microsoft.com/office/powerpoint/2010/main" xmlns="" val="29578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9" y="0"/>
            <a:ext cx="12192000" cy="6909318"/>
          </a:xfrm>
        </p:spPr>
      </p:pic>
      <p:sp>
        <p:nvSpPr>
          <p:cNvPr id="6" name="Rettangolo 5"/>
          <p:cNvSpPr/>
          <p:nvPr/>
        </p:nvSpPr>
        <p:spPr>
          <a:xfrm>
            <a:off x="2838042" y="5557165"/>
            <a:ext cx="2850460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i="1" cap="none" spc="0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Primo annuncio.</a:t>
            </a:r>
            <a:endParaRPr lang="it-IT" sz="2800" b="1" i="1" cap="none" spc="0" dirty="0">
              <a:ln w="0"/>
              <a:solidFill>
                <a:srgbClr val="EF0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08625" y="4842202"/>
            <a:ext cx="3013113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i="1" cap="none" spc="0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Prima tappa.</a:t>
            </a:r>
            <a:endParaRPr lang="it-IT" sz="2800" b="1" i="1" cap="none" spc="0" dirty="0">
              <a:ln w="0"/>
              <a:solidFill>
                <a:srgbClr val="EF0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180124" y="4015715"/>
            <a:ext cx="3147363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i="1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Seconda tappa</a:t>
            </a:r>
            <a:r>
              <a:rPr lang="it-IT" sz="2800" b="1" i="1" cap="none" spc="0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it-IT" sz="2800" b="1" i="1" cap="none" spc="0" dirty="0">
              <a:ln w="0"/>
              <a:solidFill>
                <a:srgbClr val="EF0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833268" y="3275680"/>
            <a:ext cx="3311238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i="1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Terza tappa</a:t>
            </a:r>
            <a:r>
              <a:rPr lang="it-IT" sz="2800" b="1" i="1" cap="none" spc="0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it-IT" sz="2800" b="1" i="1" cap="none" spc="0" dirty="0">
              <a:ln w="0"/>
              <a:solidFill>
                <a:srgbClr val="EF0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396712" y="2535645"/>
            <a:ext cx="3304111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i="1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Ultima quaresima</a:t>
            </a:r>
            <a:r>
              <a:rPr lang="it-IT" sz="2800" b="1" i="1" cap="none" spc="0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it-IT" sz="2800" b="1" i="1" cap="none" spc="0" dirty="0">
              <a:ln w="0"/>
              <a:solidFill>
                <a:srgbClr val="EF0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96000" y="1778879"/>
            <a:ext cx="3298371" cy="52321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i="1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Mistagogia</a:t>
            </a:r>
            <a:r>
              <a:rPr lang="it-IT" sz="2800" b="1" i="1" cap="none" spc="0" dirty="0" smtClean="0">
                <a:ln w="0"/>
                <a:solidFill>
                  <a:srgbClr val="EF0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it-IT" sz="2800" b="1" i="1" cap="none" spc="0" dirty="0">
              <a:ln w="0"/>
              <a:solidFill>
                <a:srgbClr val="EF0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83487" y="291337"/>
            <a:ext cx="10625025" cy="769441"/>
          </a:xfrm>
          <a:prstGeom prst="rect">
            <a:avLst/>
          </a:prstGeom>
          <a:solidFill>
            <a:srgbClr val="FFFFCC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it-IT" sz="4400" b="1" dirty="0">
                <a:solidFill>
                  <a:srgbClr val="EF0FAF"/>
                </a:solidFill>
              </a:rPr>
              <a:t>L’itinerario prevede le seguenti tappe:</a:t>
            </a:r>
          </a:p>
        </p:txBody>
      </p:sp>
    </p:spTree>
    <p:extLst>
      <p:ext uri="{BB962C8B-B14F-4D97-AF65-F5344CB8AC3E}">
        <p14:creationId xmlns:p14="http://schemas.microsoft.com/office/powerpoint/2010/main" xmlns="" val="34452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84544" y="4110476"/>
            <a:ext cx="1546284" cy="104485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apezio 4"/>
          <p:cNvSpPr/>
          <p:nvPr/>
        </p:nvSpPr>
        <p:spPr>
          <a:xfrm rot="4984922">
            <a:off x="1995295" y="4476020"/>
            <a:ext cx="1250306" cy="3262950"/>
          </a:xfrm>
          <a:prstGeom prst="trapezoid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rapezio 5"/>
          <p:cNvSpPr/>
          <p:nvPr/>
        </p:nvSpPr>
        <p:spPr>
          <a:xfrm rot="10800000">
            <a:off x="5281038" y="237930"/>
            <a:ext cx="1676840" cy="3127877"/>
          </a:xfrm>
          <a:prstGeom prst="trapezoid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rapezio 6"/>
          <p:cNvSpPr/>
          <p:nvPr/>
        </p:nvSpPr>
        <p:spPr>
          <a:xfrm rot="16200000">
            <a:off x="9006198" y="3587512"/>
            <a:ext cx="926276" cy="3262950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rapezio 7"/>
          <p:cNvSpPr/>
          <p:nvPr/>
        </p:nvSpPr>
        <p:spPr>
          <a:xfrm rot="6071502">
            <a:off x="1872154" y="3083813"/>
            <a:ext cx="1548744" cy="3262950"/>
          </a:xfrm>
          <a:prstGeom prst="trapezoid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rapezio 21"/>
          <p:cNvSpPr/>
          <p:nvPr/>
        </p:nvSpPr>
        <p:spPr>
          <a:xfrm rot="13992515">
            <a:off x="8124916" y="1386113"/>
            <a:ext cx="1209998" cy="3262950"/>
          </a:xfrm>
          <a:prstGeom prst="trapezoid">
            <a:avLst/>
          </a:prstGeom>
          <a:solidFill>
            <a:srgbClr val="F456C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apezio 8"/>
          <p:cNvSpPr/>
          <p:nvPr/>
        </p:nvSpPr>
        <p:spPr>
          <a:xfrm rot="12567136">
            <a:off x="7039463" y="632151"/>
            <a:ext cx="1317415" cy="3141622"/>
          </a:xfrm>
          <a:prstGeom prst="trapezoid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rapezio 9"/>
          <p:cNvSpPr/>
          <p:nvPr/>
        </p:nvSpPr>
        <p:spPr>
          <a:xfrm rot="9143480">
            <a:off x="3697061" y="613713"/>
            <a:ext cx="1642824" cy="315269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Trapezio 10"/>
          <p:cNvSpPr/>
          <p:nvPr/>
        </p:nvSpPr>
        <p:spPr>
          <a:xfrm rot="7761968">
            <a:off x="2603627" y="1654708"/>
            <a:ext cx="1319147" cy="3262950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rot="21280198">
            <a:off x="1208071" y="5724121"/>
            <a:ext cx="24400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Accoglienza</a:t>
            </a:r>
            <a:endParaRPr lang="it-IT" sz="32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ttangolo 13"/>
          <p:cNvSpPr/>
          <p:nvPr/>
        </p:nvSpPr>
        <p:spPr>
          <a:xfrm rot="19334442">
            <a:off x="7212540" y="2718418"/>
            <a:ext cx="29626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Riappropriazione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 rot="16397856" flipH="1">
            <a:off x="4644069" y="1263259"/>
            <a:ext cx="29787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Invito alla</a:t>
            </a:r>
          </a:p>
          <a:p>
            <a:pPr algn="ctr"/>
            <a:r>
              <a:rPr lang="it-IT" sz="32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partecipazione</a:t>
            </a:r>
            <a:endParaRPr lang="it-IT" sz="32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ttangolo 15"/>
          <p:cNvSpPr/>
          <p:nvPr/>
        </p:nvSpPr>
        <p:spPr>
          <a:xfrm rot="3777239" flipH="1">
            <a:off x="3047252" y="1598208"/>
            <a:ext cx="30171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Ascolto della</a:t>
            </a:r>
          </a:p>
          <a:p>
            <a:pPr algn="ctr"/>
            <a:r>
              <a:rPr lang="it-IT" sz="3200" b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Parola di Gesù</a:t>
            </a:r>
            <a:endParaRPr lang="it-IT" sz="32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ttangolo 16"/>
          <p:cNvSpPr/>
          <p:nvPr/>
        </p:nvSpPr>
        <p:spPr>
          <a:xfrm rot="2278646">
            <a:off x="1924531" y="2767220"/>
            <a:ext cx="26773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Introduzione</a:t>
            </a:r>
          </a:p>
          <a:p>
            <a:pPr algn="ctr"/>
            <a:r>
              <a:rPr lang="it-IT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it-IT" sz="32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 tema</a:t>
            </a:r>
            <a:endParaRPr lang="it-IT" sz="32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ttangolo 17"/>
          <p:cNvSpPr/>
          <p:nvPr/>
        </p:nvSpPr>
        <p:spPr>
          <a:xfrm rot="685967">
            <a:off x="1379300" y="4094293"/>
            <a:ext cx="246734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Preghiera</a:t>
            </a:r>
          </a:p>
          <a:p>
            <a:pPr algn="ctr"/>
            <a:r>
              <a:rPr lang="it-IT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it-IT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llo </a:t>
            </a:r>
            <a:r>
              <a:rPr lang="it-IT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S.Santo</a:t>
            </a:r>
            <a:endParaRPr lang="it-IT" sz="32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9937394" y="48379"/>
            <a:ext cx="2185214" cy="1384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L’incontro </a:t>
            </a:r>
          </a:p>
          <a:p>
            <a:pPr algn="ctr"/>
            <a:r>
              <a:rPr lang="it-IT" sz="28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prevede</a:t>
            </a:r>
          </a:p>
          <a:p>
            <a:pPr algn="ctr"/>
            <a:r>
              <a:rPr lang="it-IT" sz="2800" b="1" i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10 </a:t>
            </a:r>
            <a:r>
              <a:rPr lang="it-IT" sz="2800" b="1" i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momenti</a:t>
            </a:r>
            <a:endParaRPr lang="it-IT" sz="2800" b="1" i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0394">
            <a:off x="4316758" y="3533763"/>
            <a:ext cx="3641656" cy="3288060"/>
          </a:xfrm>
          <a:prstGeom prst="rect">
            <a:avLst/>
          </a:prstGeom>
        </p:spPr>
      </p:pic>
      <p:sp>
        <p:nvSpPr>
          <p:cNvPr id="21" name="Trapezio 20"/>
          <p:cNvSpPr/>
          <p:nvPr/>
        </p:nvSpPr>
        <p:spPr>
          <a:xfrm rot="16793111">
            <a:off x="8941279" y="4599248"/>
            <a:ext cx="841457" cy="3262950"/>
          </a:xfrm>
          <a:prstGeom prst="trapezoid">
            <a:avLst/>
          </a:prstGeom>
          <a:solidFill>
            <a:srgbClr val="35F6F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17954475">
            <a:off x="6093486" y="1941352"/>
            <a:ext cx="30893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Approfondimento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8472331" y="4877292"/>
            <a:ext cx="16161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Impegno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ttangolo 23"/>
          <p:cNvSpPr/>
          <p:nvPr/>
        </p:nvSpPr>
        <p:spPr>
          <a:xfrm rot="699184">
            <a:off x="8405799" y="5967550"/>
            <a:ext cx="17956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Preghiera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Trapezio 24"/>
          <p:cNvSpPr/>
          <p:nvPr/>
        </p:nvSpPr>
        <p:spPr>
          <a:xfrm rot="15108833">
            <a:off x="8757009" y="2417055"/>
            <a:ext cx="1209998" cy="3262950"/>
          </a:xfrm>
          <a:prstGeom prst="trapezoid">
            <a:avLst/>
          </a:prstGeom>
          <a:solidFill>
            <a:srgbClr val="F456C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 rot="20588535">
            <a:off x="8204814" y="3841127"/>
            <a:ext cx="16930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Domande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Immagine 2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33864">
            <a:off x="517873" y="6118939"/>
            <a:ext cx="1042451" cy="388851"/>
          </a:xfrm>
          <a:prstGeom prst="rect">
            <a:avLst/>
          </a:prstGeom>
        </p:spPr>
      </p:pic>
      <p:pic>
        <p:nvPicPr>
          <p:cNvPr id="28" name="Immagine 27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953458">
            <a:off x="492040" y="4205931"/>
            <a:ext cx="1098826" cy="409879"/>
          </a:xfrm>
          <a:prstGeom prst="rect">
            <a:avLst/>
          </a:prstGeom>
        </p:spPr>
      </p:pic>
      <p:pic>
        <p:nvPicPr>
          <p:cNvPr id="29" name="Immagine 28">
            <a:hlinkClick r:id="rId6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532884">
            <a:off x="1363329" y="2040902"/>
            <a:ext cx="1073502" cy="400433"/>
          </a:xfrm>
          <a:prstGeom prst="rect">
            <a:avLst/>
          </a:prstGeom>
        </p:spPr>
      </p:pic>
      <p:pic>
        <p:nvPicPr>
          <p:cNvPr id="30" name="Immagine 29">
            <a:hlinkClick r:id="rId7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75716">
            <a:off x="3074568" y="466756"/>
            <a:ext cx="1163976" cy="434182"/>
          </a:xfrm>
          <a:prstGeom prst="rect">
            <a:avLst/>
          </a:prstGeom>
        </p:spPr>
      </p:pic>
      <p:pic>
        <p:nvPicPr>
          <p:cNvPr id="31" name="Immagine 30">
            <a:hlinkClick r:id="rId8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3428" y="-51352"/>
            <a:ext cx="1145229" cy="383569"/>
          </a:xfrm>
          <a:prstGeom prst="rect">
            <a:avLst/>
          </a:prstGeom>
        </p:spPr>
      </p:pic>
      <p:pic>
        <p:nvPicPr>
          <p:cNvPr id="32" name="Immagine 31">
            <a:hlinkClick r:id="rId9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05136">
            <a:off x="7889688" y="526725"/>
            <a:ext cx="1278820" cy="410642"/>
          </a:xfrm>
          <a:prstGeom prst="rect">
            <a:avLst/>
          </a:prstGeom>
        </p:spPr>
      </p:pic>
      <p:pic>
        <p:nvPicPr>
          <p:cNvPr id="33" name="Immagine 32">
            <a:hlinkClick r:id="rId10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41227">
            <a:off x="9591840" y="1761246"/>
            <a:ext cx="1118515" cy="417224"/>
          </a:xfrm>
          <a:prstGeom prst="rect">
            <a:avLst/>
          </a:prstGeom>
        </p:spPr>
      </p:pic>
      <p:pic>
        <p:nvPicPr>
          <p:cNvPr id="34" name="Immagine 33">
            <a:hlinkClick r:id="rId11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254776">
            <a:off x="10504166" y="3311795"/>
            <a:ext cx="1087631" cy="405704"/>
          </a:xfrm>
          <a:prstGeom prst="rect">
            <a:avLst/>
          </a:prstGeom>
        </p:spPr>
      </p:pic>
      <p:pic>
        <p:nvPicPr>
          <p:cNvPr id="35" name="Immagine 34">
            <a:hlinkClick r:id="rId12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793189" y="5057805"/>
            <a:ext cx="909416" cy="339227"/>
          </a:xfrm>
          <a:prstGeom prst="rect">
            <a:avLst/>
          </a:prstGeom>
        </p:spPr>
      </p:pic>
      <p:pic>
        <p:nvPicPr>
          <p:cNvPr id="36" name="Immagine 35">
            <a:hlinkClick r:id="rId1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79084">
            <a:off x="10683080" y="6326380"/>
            <a:ext cx="902077" cy="3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5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30"/>
          <a:stretch/>
        </p:blipFill>
        <p:spPr>
          <a:xfrm>
            <a:off x="3184071" y="0"/>
            <a:ext cx="6547757" cy="3192676"/>
          </a:xfrm>
        </p:spPr>
      </p:pic>
      <p:sp>
        <p:nvSpPr>
          <p:cNvPr id="7" name="Rettangolo 6"/>
          <p:cNvSpPr/>
          <p:nvPr/>
        </p:nvSpPr>
        <p:spPr>
          <a:xfrm>
            <a:off x="199231" y="3075412"/>
            <a:ext cx="1142671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dirty="0">
                <a:solidFill>
                  <a:srgbClr val="EF0F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Materiale:</a:t>
            </a:r>
            <a:endParaRPr lang="it-IT" sz="2400" dirty="0">
              <a:solidFill>
                <a:srgbClr val="EF0FAF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Diapositive per ogni incontro (comuni per tutti i gruppi)</a:t>
            </a:r>
          </a:p>
          <a:p>
            <a:pPr marL="1600200" lvl="3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Cartelloni</a:t>
            </a:r>
          </a:p>
          <a:p>
            <a:pPr marL="1600200" lvl="3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 quanto si pensi che possa servire (creatività)</a:t>
            </a:r>
            <a:endParaRPr lang="it-IT" sz="2400" b="1" i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449285" y="5366566"/>
            <a:ext cx="1060812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it-IT" sz="24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 incontro sarà preparato dal catechista di ogni gruppo:</a:t>
            </a:r>
            <a:endParaRPr lang="it-IT" sz="2400" dirty="0">
              <a:solidFill>
                <a:srgbClr val="0070C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 - schede comuni</a:t>
            </a:r>
          </a:p>
          <a:p>
            <a:pPr marL="1600200" lvl="3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 - traccia comune</a:t>
            </a:r>
            <a:endParaRPr lang="it-IT" sz="2400" b="1" i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3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9144">
            <a:off x="5596777" y="1771568"/>
            <a:ext cx="8026373" cy="534146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2619" y="1684421"/>
            <a:ext cx="7077752" cy="517357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971507" y="467368"/>
            <a:ext cx="9071714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Difficoltà </a:t>
            </a:r>
            <a:r>
              <a:rPr lang="it-IT" sz="40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it-IT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coinvolgere i genitori</a:t>
            </a:r>
          </a:p>
          <a:p>
            <a:pPr algn="ctr"/>
            <a:r>
              <a:rPr lang="it-IT" sz="40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it-IT" sz="4000" b="1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conseguente: « </a:t>
            </a:r>
            <a:r>
              <a:rPr lang="it-IT" sz="40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effetto delega </a:t>
            </a:r>
            <a:r>
              <a:rPr lang="it-IT" sz="4000" b="1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r>
              <a:rPr lang="it-IT" sz="40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it-IT" sz="4000" b="1" i="1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it-IT" sz="2800" b="1" i="1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it-IT" sz="2800" b="1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 rot="1523427">
            <a:off x="4254126" y="3225262"/>
            <a:ext cx="404950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La più grande pecca</a:t>
            </a:r>
          </a:p>
          <a:p>
            <a:pPr algn="ctr"/>
            <a:r>
              <a:rPr lang="it-IT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it-IT" sz="28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elle nostre comunità </a:t>
            </a:r>
          </a:p>
          <a:p>
            <a:pPr algn="ctr"/>
            <a:r>
              <a:rPr lang="it-IT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parrocchiali.</a:t>
            </a:r>
            <a:endParaRPr lang="it-IT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 rot="2142285">
            <a:off x="5856373" y="4972502"/>
            <a:ext cx="3136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it-IT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507364" y="4837356"/>
            <a:ext cx="2561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endParaRPr lang="it-IT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 rot="1757658">
            <a:off x="6177317" y="5573704"/>
            <a:ext cx="583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it-IT" sz="4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 rot="18268386">
            <a:off x="5768176" y="6160003"/>
            <a:ext cx="4347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it-IT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 rot="3026655">
            <a:off x="6316783" y="6435559"/>
            <a:ext cx="5848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it-IT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 rot="18584686">
            <a:off x="6507364" y="5411550"/>
            <a:ext cx="8559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it-IT" sz="4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2" t="17411" r="18621" b="23556"/>
          <a:stretch/>
        </p:blipFill>
        <p:spPr>
          <a:xfrm>
            <a:off x="3834389" y="2424882"/>
            <a:ext cx="4085160" cy="3587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1519386" y="296667"/>
            <a:ext cx="1067261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Per coinvolgere le famiglie nell’educazione religiosa dei figli fra le competenze del Centro per l’Evangelizzazione e</a:t>
            </a:r>
            <a:r>
              <a:rPr lang="it-IT" sz="28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la Catechesi viene inserito il : </a:t>
            </a:r>
            <a:endParaRPr lang="it-IT" sz="28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92907" y="4224622"/>
            <a:ext cx="4512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i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Servizio per la catechesi</a:t>
            </a:r>
            <a:r>
              <a:rPr lang="it-IT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it-IT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27849" y="1896250"/>
            <a:ext cx="8909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Servizio per la pastorale Familiare</a:t>
            </a:r>
            <a:r>
              <a:rPr lang="it-IT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it-IT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795256" y="6012024"/>
            <a:ext cx="66014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i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Servizio per la pastorale della strada</a:t>
            </a:r>
            <a:r>
              <a:rPr lang="it-IT" sz="28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it-IT" sz="28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948257" y="4224622"/>
            <a:ext cx="5243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i="1" cap="none" spc="0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Servizio per il catecumenato</a:t>
            </a:r>
            <a:r>
              <a:rPr lang="it-IT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it-IT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2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867145" y="343952"/>
            <a:ext cx="10866000" cy="1323439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quest’ottica il centro ha proposto</a:t>
            </a:r>
          </a:p>
          <a:p>
            <a:pPr algn="ctr"/>
            <a:r>
              <a:rPr lang="it-IT" sz="4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it-IT" sz="40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catechisti due iniziative.</a:t>
            </a:r>
            <a:endParaRPr lang="it-IT" sz="4000" b="1" i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730492" y="2637508"/>
            <a:ext cx="5126724" cy="83099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it-IT" sz="2400" b="1" dirty="0" smtClean="0">
                <a:latin typeface="Comic Sans MS" panose="030F0702030302020204" pitchFamily="66" charset="0"/>
              </a:rPr>
              <a:t>1° Campo </a:t>
            </a:r>
            <a:r>
              <a:rPr lang="it-IT" sz="2400" b="1" dirty="0">
                <a:latin typeface="Comic Sans MS" panose="030F0702030302020204" pitchFamily="66" charset="0"/>
              </a:rPr>
              <a:t>scuola </a:t>
            </a:r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luglio 2010</a:t>
            </a:r>
            <a:r>
              <a:rPr lang="it-IT" sz="2400" b="1" dirty="0" smtClean="0">
                <a:latin typeface="Comic Sans MS" panose="030F0702030302020204" pitchFamily="66" charset="0"/>
              </a:rPr>
              <a:t>:</a:t>
            </a:r>
          </a:p>
          <a:p>
            <a:pPr lvl="1"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’emergenza educativa.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977061" y="4727104"/>
            <a:ext cx="5368777" cy="83099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dirty="0" smtClean="0">
                <a:latin typeface="Comic Sans MS" panose="030F0702030302020204" pitchFamily="66" charset="0"/>
              </a:rPr>
              <a:t>V° </a:t>
            </a:r>
            <a:r>
              <a:rPr lang="it-IT" sz="2400" b="1" i="1" dirty="0">
                <a:latin typeface="Comic Sans MS" panose="030F0702030302020204" pitchFamily="66" charset="0"/>
              </a:rPr>
              <a:t>incontro </a:t>
            </a:r>
            <a:r>
              <a:rPr lang="it-IT" sz="2400" b="1" i="1" dirty="0" smtClean="0">
                <a:latin typeface="Comic Sans MS" panose="030F0702030302020204" pitchFamily="66" charset="0"/>
              </a:rPr>
              <a:t>2013/2014:</a:t>
            </a:r>
          </a:p>
          <a:p>
            <a:pPr algn="ctr"/>
            <a:r>
              <a:rPr lang="it-IT" sz="2400" b="1" i="1" dirty="0" smtClean="0">
                <a:latin typeface="Comic Sans MS" panose="030F0702030302020204" pitchFamily="66" charset="0"/>
              </a:rPr>
              <a:t>     </a:t>
            </a:r>
            <a:r>
              <a:rPr lang="it-IT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Genitori </a:t>
            </a: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 catechesi: “si può</a:t>
            </a:r>
            <a:r>
              <a:rPr lang="it-IT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”.</a:t>
            </a:r>
            <a:endParaRPr lang="it-IT" sz="2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821" y="1202592"/>
            <a:ext cx="4791253" cy="578092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5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501246" y="84061"/>
            <a:ext cx="5126724" cy="83099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it-IT" sz="2400" b="1" dirty="0" smtClean="0">
                <a:latin typeface="Comic Sans MS" panose="030F0702030302020204" pitchFamily="66" charset="0"/>
              </a:rPr>
              <a:t>1° Campo </a:t>
            </a:r>
            <a:r>
              <a:rPr lang="it-IT" sz="2400" b="1" dirty="0">
                <a:latin typeface="Comic Sans MS" panose="030F0702030302020204" pitchFamily="66" charset="0"/>
              </a:rPr>
              <a:t>scuola </a:t>
            </a:r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luglio 2010</a:t>
            </a:r>
            <a:r>
              <a:rPr lang="it-IT" sz="2400" b="1" dirty="0" smtClean="0">
                <a:latin typeface="Comic Sans MS" panose="030F0702030302020204" pitchFamily="66" charset="0"/>
              </a:rPr>
              <a:t>:</a:t>
            </a:r>
          </a:p>
          <a:p>
            <a:pPr lvl="1"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’emergenza educativa.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7044" y="5184442"/>
            <a:ext cx="426720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lvl="1" indent="-15875" algn="just"/>
            <a:r>
              <a:rPr lang="it-IT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L’educatore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 deve:</a:t>
            </a:r>
            <a:endParaRPr lang="it-IT" sz="1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2" indent="-15875" algn="just"/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aiutare l‘altro, ragazzo o adulto, a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maturare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nella sua totalità di anima e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corpo.</a:t>
            </a:r>
          </a:p>
          <a:p>
            <a:pPr lvl="2" indent="-15875" algn="just"/>
            <a:endParaRPr lang="it-IT" dirty="0" smtClean="0"/>
          </a:p>
          <a:p>
            <a:pPr lvl="2"/>
            <a:endParaRPr lang="it-IT" sz="1400" dirty="0"/>
          </a:p>
          <a:p>
            <a:pPr lvl="2"/>
            <a:endParaRPr lang="it-IT" dirty="0" smtClean="0"/>
          </a:p>
        </p:txBody>
      </p:sp>
      <p:sp>
        <p:nvSpPr>
          <p:cNvPr id="8" name="Rettangolo 7"/>
          <p:cNvSpPr/>
          <p:nvPr/>
        </p:nvSpPr>
        <p:spPr>
          <a:xfrm>
            <a:off x="7769296" y="4723944"/>
            <a:ext cx="4180927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2"/>
            <a:endParaRPr lang="it-IT" dirty="0" smtClean="0"/>
          </a:p>
          <a:p>
            <a:pPr lvl="2"/>
            <a:endParaRPr lang="it-IT" sz="1400" dirty="0"/>
          </a:p>
          <a:p>
            <a:pPr lvl="2" algn="just"/>
            <a:r>
              <a:rPr lang="it-IT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comunità cristiana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deve: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recuperare il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potenziale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educativo e la bellezza di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educare.</a:t>
            </a:r>
          </a:p>
          <a:p>
            <a:pPr lvl="2"/>
            <a:endParaRPr lang="it-IT" dirty="0" smtClean="0"/>
          </a:p>
          <a:p>
            <a:pPr marL="352425" lvl="2"/>
            <a:endParaRPr lang="it-IT" sz="1400" dirty="0"/>
          </a:p>
        </p:txBody>
      </p:sp>
      <p:sp>
        <p:nvSpPr>
          <p:cNvPr id="9" name="Rettangolo 8"/>
          <p:cNvSpPr/>
          <p:nvPr/>
        </p:nvSpPr>
        <p:spPr>
          <a:xfrm>
            <a:off x="3798321" y="2854459"/>
            <a:ext cx="4122821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2"/>
            <a:endParaRPr lang="it-IT" dirty="0" smtClean="0"/>
          </a:p>
          <a:p>
            <a:pPr marL="352425" lvl="2"/>
            <a:endParaRPr lang="it-IT" sz="1400" dirty="0"/>
          </a:p>
          <a:p>
            <a:pPr lvl="2"/>
            <a:r>
              <a:rPr lang="it-IT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it-IT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genitori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devono: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imparare a collaborare con le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altre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agenzie educative e riscoprire il proprio ruolo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di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insostituibili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educatori.</a:t>
            </a:r>
            <a:endParaRPr lang="it-IT" sz="1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6755" y="1012383"/>
            <a:ext cx="2935706" cy="2277959"/>
          </a:xfrm>
          <a:effectLst>
            <a:softEdge rad="317500"/>
          </a:effectLst>
        </p:spPr>
      </p:pic>
      <p:pic>
        <p:nvPicPr>
          <p:cNvPr id="11" name="Segnaposto contenuto 3" descr="casa chie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7330" y="2590310"/>
            <a:ext cx="2714787" cy="249807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Segnaposto contenuto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08" t="15126"/>
          <a:stretch/>
        </p:blipFill>
        <p:spPr>
          <a:xfrm>
            <a:off x="884981" y="2258563"/>
            <a:ext cx="2791326" cy="28298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Rettangolo 12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6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55"/>
          <a:stretch/>
        </p:blipFill>
        <p:spPr>
          <a:xfrm>
            <a:off x="6623176" y="1"/>
            <a:ext cx="5111624" cy="6858000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318009" y="3429001"/>
            <a:ext cx="3719287" cy="18312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it-IT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Preconcetti </a:t>
            </a:r>
          </a:p>
          <a:p>
            <a:pPr marL="457200" lvl="1" indent="0" algn="ctr">
              <a:buNone/>
            </a:pPr>
            <a:r>
              <a:rPr lang="it-IT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causa </a:t>
            </a: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della </a:t>
            </a:r>
            <a:r>
              <a:rPr lang="it-IT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latitanza</a:t>
            </a:r>
          </a:p>
          <a:p>
            <a:pPr marL="457200" lvl="1" indent="0" algn="ctr">
              <a:buNone/>
            </a:pPr>
            <a:r>
              <a:rPr lang="it-IT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it-IT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 genitori</a:t>
            </a:r>
          </a:p>
          <a:p>
            <a:pPr marL="457200" lvl="1" indent="0" algn="ctr">
              <a:buNone/>
            </a:pPr>
            <a:endParaRPr lang="it-IT" sz="16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36296" y="609600"/>
            <a:ext cx="38650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V°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incontro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2013/2014:</a:t>
            </a:r>
          </a:p>
          <a:p>
            <a:pPr algn="ctr"/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Genitori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e catechesi: “si può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”.</a:t>
            </a:r>
            <a:endParaRPr lang="it-IT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xmlns="" val="1071474037"/>
              </p:ext>
            </p:extLst>
          </p:nvPr>
        </p:nvGraphicFramePr>
        <p:xfrm>
          <a:off x="-839499" y="1255932"/>
          <a:ext cx="8534400" cy="560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ttangolo 5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6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0"/>
          <a:stretch/>
        </p:blipFill>
        <p:spPr>
          <a:xfrm>
            <a:off x="176462" y="1195916"/>
            <a:ext cx="7343853" cy="56145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 rot="21385205">
            <a:off x="3107665" y="3338901"/>
            <a:ext cx="2227135" cy="13285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it-IT" sz="1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Può </a:t>
            </a:r>
            <a:r>
              <a:rPr lang="it-IT" sz="14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una famiglia non </a:t>
            </a:r>
            <a:r>
              <a:rPr lang="it-IT" sz="14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evangelizzata, evangelizzare?</a:t>
            </a:r>
            <a:endParaRPr lang="it-IT" sz="14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1"/>
            <a:endParaRPr lang="it-IT" sz="16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73180" y="661298"/>
            <a:ext cx="38650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V°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incontro 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2013/2014:</a:t>
            </a:r>
          </a:p>
          <a:p>
            <a:pPr algn="ctr"/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Genitori </a:t>
            </a:r>
            <a:r>
              <a:rPr lang="it-IT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e catechesi: “si può</a:t>
            </a:r>
            <a:r>
              <a:rPr lang="it-IT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”.</a:t>
            </a:r>
            <a:endParaRPr lang="it-IT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2365" y="129116"/>
            <a:ext cx="1599773" cy="2133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2033" y="3460759"/>
            <a:ext cx="2382074" cy="158838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304019" y="2204071"/>
            <a:ext cx="7396466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genitori hanno</a:t>
            </a:r>
          </a:p>
          <a:p>
            <a:pPr algn="ctr"/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it-IT" sz="2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 ruolo insostituibile</a:t>
            </a:r>
          </a:p>
          <a:p>
            <a:pPr algn="ctr"/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it-IT" sz="20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ell’iniziazione cristiana </a:t>
            </a:r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it-IT" sz="2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ei figli,</a:t>
            </a:r>
          </a:p>
          <a:p>
            <a:pPr algn="ctr"/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560076" y="5307418"/>
            <a:ext cx="476598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Bisogna che la parrocchia passi</a:t>
            </a:r>
          </a:p>
          <a:p>
            <a:pPr algn="ctr"/>
            <a:r>
              <a:rPr lang="it-IT" sz="2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it-IT" sz="2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alla iniziazione cristiana dei ragazzi, coinvolgendo i genitori, all’evangelizzazione dei genitori.</a:t>
            </a:r>
          </a:p>
          <a:p>
            <a:pPr algn="ctr"/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773548"/>
            <a:ext cx="15840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INCONTRO</a:t>
            </a:r>
            <a:endParaRPr lang="it-IT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7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3" y="38749"/>
            <a:ext cx="12156218" cy="6858000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300359"/>
            <a:ext cx="4886274" cy="14568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lvl="1" indent="0" algn="ctr">
              <a:buNone/>
            </a:pP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Cosa </a:t>
            </a:r>
            <a:r>
              <a:rPr lang="it-IT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significa </a:t>
            </a:r>
            <a:endParaRPr lang="it-IT" sz="2800" b="1" i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lvl="1" indent="0" algn="ctr">
              <a:buNone/>
            </a:pPr>
            <a:r>
              <a:rPr lang="it-IT" sz="2800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evangelizzare </a:t>
            </a:r>
            <a:r>
              <a:rPr lang="it-IT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i genitori?</a:t>
            </a:r>
          </a:p>
          <a:p>
            <a:pPr marL="457200" lvl="1" indent="0">
              <a:buNone/>
            </a:pPr>
            <a:endParaRPr lang="it-IT" sz="16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100812" y="38749"/>
            <a:ext cx="3068469" cy="5232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400" b="1" i="1" dirty="0" smtClean="0">
                <a:latin typeface="Comic Sans MS" panose="030F0702030302020204" pitchFamily="66" charset="0"/>
              </a:rPr>
              <a:t>V° </a:t>
            </a:r>
            <a:r>
              <a:rPr lang="it-IT" sz="1400" b="1" i="1" dirty="0">
                <a:latin typeface="Comic Sans MS" panose="030F0702030302020204" pitchFamily="66" charset="0"/>
              </a:rPr>
              <a:t>incontro </a:t>
            </a:r>
            <a:r>
              <a:rPr lang="it-IT" sz="1400" b="1" i="1" dirty="0" smtClean="0">
                <a:latin typeface="Comic Sans MS" panose="030F0702030302020204" pitchFamily="66" charset="0"/>
              </a:rPr>
              <a:t>2013/2014:</a:t>
            </a:r>
          </a:p>
          <a:p>
            <a:pPr algn="ctr"/>
            <a:r>
              <a:rPr lang="it-IT" sz="1400" b="1" i="1" dirty="0" smtClean="0">
                <a:latin typeface="Comic Sans MS" panose="030F0702030302020204" pitchFamily="66" charset="0"/>
              </a:rPr>
              <a:t>   </a:t>
            </a:r>
            <a:r>
              <a:rPr lang="it-IT" sz="1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Genitori </a:t>
            </a:r>
            <a:r>
              <a:rPr lang="it-IT" sz="1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 catechesi: “si può</a:t>
            </a:r>
            <a:r>
              <a:rPr lang="it-IT" sz="1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”.</a:t>
            </a:r>
            <a:endParaRPr lang="it-IT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39430" y="4746596"/>
            <a:ext cx="5529851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it-IT" sz="1600" b="1" i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6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aiutarli a partecipare alle esperienze che i figli stanno </a:t>
            </a: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vivendo …</a:t>
            </a:r>
          </a:p>
          <a:p>
            <a:endParaRPr lang="it-IT" sz="200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coinvolgerli nella vita di carità e di </a:t>
            </a: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servizio…</a:t>
            </a:r>
            <a:endParaRPr lang="it-IT" sz="200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05568" y="5019312"/>
            <a:ext cx="589043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41338" indent="-541338"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aiutarli </a:t>
            </a:r>
            <a:r>
              <a:rPr lang="it-IT" sz="2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a scoprire ciò che essi sono </a:t>
            </a: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diventati </a:t>
            </a:r>
            <a:r>
              <a:rPr lang="it-IT" sz="2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grazie al </a:t>
            </a: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sacramento;</a:t>
            </a:r>
          </a:p>
          <a:p>
            <a:endParaRPr lang="it-IT" sz="200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far risaltare l'eco delle parole del </a:t>
            </a: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Signore, </a:t>
            </a:r>
            <a:r>
              <a:rPr lang="it-IT" sz="2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amore, pazienza, </a:t>
            </a:r>
            <a:r>
              <a:rPr lang="it-IT" sz="20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umiltà </a:t>
            </a:r>
          </a:p>
          <a:p>
            <a:endParaRPr lang="it-IT" sz="1600" b="1" i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2021</TotalTime>
  <Words>1050</Words>
  <Application>Microsoft Office PowerPoint</Application>
  <PresentationFormat>Personalizzato</PresentationFormat>
  <Paragraphs>222</Paragraphs>
  <Slides>26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Filo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Seconda parte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dinolfo</dc:creator>
  <cp:lastModifiedBy>Direttore IRC</cp:lastModifiedBy>
  <cp:revision>113</cp:revision>
  <dcterms:created xsi:type="dcterms:W3CDTF">2015-03-25T18:18:21Z</dcterms:created>
  <dcterms:modified xsi:type="dcterms:W3CDTF">2025-10-15T10:03:09Z</dcterms:modified>
</cp:coreProperties>
</file>